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17bc51329ab42e8" /><Relationship Type="http://schemas.openxmlformats.org/officeDocument/2006/relationships/extended-properties" Target="/docProps/app.xml" Id="R05af02ba6ce84e89" /><Relationship Type="http://schemas.openxmlformats.org/officeDocument/2006/relationships/officeDocument" Target="/ppt/presentation.xml" Id="R341118e196134935" /></Relationships>
</file>

<file path=ppt/presentation.xml><?xml version="1.0" encoding="utf-8"?>
<p:presentation xmlns:p="http://schemas.openxmlformats.org/presentationml/2006/main">
  <p:sldMasterIdLst>
    <p:sldMasterId xmlns:r="http://schemas.openxmlformats.org/officeDocument/2006/relationships" id="2147483648" r:id="Rdabbc981d90c47fa"/>
  </p:sldMasterIdLst>
  <p:notesMasterIdLst>
    <p:notesMasterId xmlns:r="http://schemas.openxmlformats.org/officeDocument/2006/relationships" r:id="Re5d78dff31484cf9"/>
  </p:notesMasterIdLst>
  <p:sldIdLst>
    <p:sldId xmlns:r="http://schemas.openxmlformats.org/officeDocument/2006/relationships" id="256" r:id="R2664ed15df474e21"/>
    <p:sldId xmlns:r="http://schemas.openxmlformats.org/officeDocument/2006/relationships" id="257" r:id="R831eba2d75b1419a"/>
    <p:sldId xmlns:r="http://schemas.openxmlformats.org/officeDocument/2006/relationships" id="258" r:id="Rfb1682a335ff4cb1"/>
    <p:sldId xmlns:r="http://schemas.openxmlformats.org/officeDocument/2006/relationships" id="259" r:id="R774737a802d642a3"/>
    <p:sldId xmlns:r="http://schemas.openxmlformats.org/officeDocument/2006/relationships" id="260" r:id="Re70155162d4e415c"/>
    <p:sldId xmlns:r="http://schemas.openxmlformats.org/officeDocument/2006/relationships" id="261" r:id="R42a3fd476fe14793"/>
    <p:sldId xmlns:r="http://schemas.openxmlformats.org/officeDocument/2006/relationships" id="262" r:id="R37836a735fda4d39"/>
    <p:sldId xmlns:r="http://schemas.openxmlformats.org/officeDocument/2006/relationships" id="263" r:id="R6282dac788e94a66"/>
    <p:sldId xmlns:r="http://schemas.openxmlformats.org/officeDocument/2006/relationships" id="264" r:id="Rfcbb3f9780c54411"/>
    <p:sldId xmlns:r="http://schemas.openxmlformats.org/officeDocument/2006/relationships" id="265" r:id="R5d80dd11e2b548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bb1e3e17c44612" /><Relationship Type="http://schemas.openxmlformats.org/officeDocument/2006/relationships/slideMaster" Target="/ppt/slideMasters/slideMaster1.xml" Id="Rdabbc981d90c47fa" /><Relationship Type="http://schemas.openxmlformats.org/officeDocument/2006/relationships/notesMaster" Target="/ppt/notesMasters/notesMaster1.xml" Id="Re5d78dff31484cf9" /><Relationship Type="http://schemas.openxmlformats.org/officeDocument/2006/relationships/presProps" Target="/ppt/presProps.xml" Id="R2e409ec9f21f4682" /><Relationship Type="http://schemas.openxmlformats.org/officeDocument/2006/relationships/tableStyles" Target="/ppt/tableStyles.xml" Id="Rea4c7ade56d44b05" /><Relationship Type="http://schemas.openxmlformats.org/officeDocument/2006/relationships/slide" Target="/ppt/slides/slide1.xml" Id="R2664ed15df474e21" /><Relationship Type="http://schemas.openxmlformats.org/officeDocument/2006/relationships/slide" Target="/ppt/slides/slide2.xml" Id="R831eba2d75b1419a" /><Relationship Type="http://schemas.openxmlformats.org/officeDocument/2006/relationships/slide" Target="/ppt/slides/slide3.xml" Id="Rfb1682a335ff4cb1" /><Relationship Type="http://schemas.openxmlformats.org/officeDocument/2006/relationships/slide" Target="/ppt/slides/slide4.xml" Id="R774737a802d642a3" /><Relationship Type="http://schemas.openxmlformats.org/officeDocument/2006/relationships/slide" Target="/ppt/slides/slide5.xml" Id="Re70155162d4e415c" /><Relationship Type="http://schemas.openxmlformats.org/officeDocument/2006/relationships/slide" Target="/ppt/slides/slide6.xml" Id="R42a3fd476fe14793" /><Relationship Type="http://schemas.openxmlformats.org/officeDocument/2006/relationships/slide" Target="/ppt/slides/slide7.xml" Id="R37836a735fda4d39" /><Relationship Type="http://schemas.openxmlformats.org/officeDocument/2006/relationships/slide" Target="/ppt/slides/slide8.xml" Id="R6282dac788e94a66" /><Relationship Type="http://schemas.openxmlformats.org/officeDocument/2006/relationships/slide" Target="/ppt/slides/slide9.xml" Id="Rfcbb3f9780c54411" /><Relationship Type="http://schemas.openxmlformats.org/officeDocument/2006/relationships/slide" Target="/ppt/slides/slide10.xml" Id="R5d80dd11e2b548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85dd1dbd734f0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f6b8797ca54882" /><Relationship Type="http://schemas.openxmlformats.org/officeDocument/2006/relationships/notesMaster" Target="/ppt/notesMasters/notesMaster1.xml" Id="R0dec7cbcb2284d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3b526477b4431b" /><Relationship Type="http://schemas.openxmlformats.org/officeDocument/2006/relationships/notesMaster" Target="/ppt/notesMasters/notesMaster1.xml" Id="R2cdd51d914b347c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3143628ffb4850" /><Relationship Type="http://schemas.openxmlformats.org/officeDocument/2006/relationships/notesMaster" Target="/ppt/notesMasters/notesMaster1.xml" Id="Rcb9511fb8e9041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7cb443e54b478c" /><Relationship Type="http://schemas.openxmlformats.org/officeDocument/2006/relationships/notesMaster" Target="/ppt/notesMasters/notesMaster1.xml" Id="Rcde20f4092704dd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019a5424e147d6" /><Relationship Type="http://schemas.openxmlformats.org/officeDocument/2006/relationships/notesMaster" Target="/ppt/notesMasters/notesMaster1.xml" Id="R2e49f366917a45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586998a58824140" /><Relationship Type="http://schemas.openxmlformats.org/officeDocument/2006/relationships/notesMaster" Target="/ppt/notesMasters/notesMaster1.xml" Id="R5def7bf2f36243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1932e4c772047bf" /><Relationship Type="http://schemas.openxmlformats.org/officeDocument/2006/relationships/notesMaster" Target="/ppt/notesMasters/notesMaster1.xml" Id="R528ff8ccea3d436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7cbfdfc179c432b" /><Relationship Type="http://schemas.openxmlformats.org/officeDocument/2006/relationships/notesMaster" Target="/ppt/notesMasters/notesMaster1.xml" Id="R3d5ffa8c04374959"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a421e8335c4b63" /><Relationship Type="http://schemas.openxmlformats.org/officeDocument/2006/relationships/notesMaster" Target="/ppt/notesMasters/notesMaster1.xml" Id="Rb3adb7335f3e4a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e201426fd1e47a0" /><Relationship Type="http://schemas.openxmlformats.org/officeDocument/2006/relationships/notesMaster" Target="/ppt/notesMasters/notesMaster1.xml" Id="R3524a27d526b424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8a3dac448d54e3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9fc9d37f0f462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92b0c22f71414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d947f21d3cd440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02ab704ebef4a1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7b63d66e664de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ACBE1C-C582-4832-84CA-49BF18EE0E8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FB66DB4-9D01-4653-A97F-FD518F314FA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0A87FF9-85B5-48B0-9794-D27CCDDC0A2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46CEE04-D193-45D4-8AE8-9D6EB7F8F1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EED76FC-CBA5-4A16-AD67-9AD7A8FE6BB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1F53CFA-7316-4269-A946-7EEAD39790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537AE8-BD0A-4BAD-98A9-5D7565C45CA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BEFE8AC-1D54-466E-9E0E-BABE352C6B7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54231F4-DE71-4C02-8961-366567037B9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53C776C-D8D0-4C54-BF1B-BD8007BAD80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6148be778804d5e" /><Relationship Type="http://schemas.openxmlformats.org/officeDocument/2006/relationships/slideLayout" Target="/ppt/slideLayouts/slideLayout1.xml" Id="Rfdd8c9ea0c5549d5" /><Relationship Type="http://schemas.openxmlformats.org/officeDocument/2006/relationships/slideLayout" Target="/ppt/slideLayouts/slideLayout2.xml" Id="Rcc7dd83f61d74c33" /><Relationship Type="http://schemas.openxmlformats.org/officeDocument/2006/relationships/slideLayout" Target="/ppt/slideLayouts/slideLayout3.xml" Id="R8e029b4dee394e5d" /><Relationship Type="http://schemas.openxmlformats.org/officeDocument/2006/relationships/slideLayout" Target="/ppt/slideLayouts/slideLayout4.xml" Id="R85e3b5029e2a497a" /><Relationship Type="http://schemas.openxmlformats.org/officeDocument/2006/relationships/slideLayout" Target="/ppt/slideLayouts/slideLayout5.xml" Id="R08b1baaea0794434" /><Relationship Type="http://schemas.openxmlformats.org/officeDocument/2006/relationships/slideLayout" Target="/ppt/slideLayouts/slideLayout6.xml" Id="R2d78f4d34e984b6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dd8c9ea0c5549d5"/>
    <p:sldLayoutId xmlns:r="http://schemas.openxmlformats.org/officeDocument/2006/relationships" id="2147483650" r:id="Rcc7dd83f61d74c33"/>
    <p:sldLayoutId xmlns:r="http://schemas.openxmlformats.org/officeDocument/2006/relationships" id="2147483651" r:id="R8e029b4dee394e5d"/>
    <p:sldLayoutId xmlns:r="http://schemas.openxmlformats.org/officeDocument/2006/relationships" id="2147483652" r:id="R85e3b5029e2a497a"/>
    <p:sldLayoutId xmlns:r="http://schemas.openxmlformats.org/officeDocument/2006/relationships" id="2147483653" r:id="R08b1baaea0794434"/>
    <p:sldLayoutId xmlns:r="http://schemas.openxmlformats.org/officeDocument/2006/relationships" id="2147483654" r:id="R2d78f4d34e984b6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9b6220544914b88" /><Relationship Type="http://schemas.openxmlformats.org/officeDocument/2006/relationships/image" Target="/ppt/media/image.png" Id="Rca7c2fce88a9496f" /><Relationship Type="http://schemas.openxmlformats.org/officeDocument/2006/relationships/notesSlide" Target="/ppt/notesSlides/notesSlide1.xml" Id="R11419598ac4d4b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b1b7120f76a47e6" /><Relationship Type="http://schemas.openxmlformats.org/officeDocument/2006/relationships/image" Target="/ppt/media/image2.png" Id="R268b65b295514dbe" /><Relationship Type="http://schemas.openxmlformats.org/officeDocument/2006/relationships/notesSlide" Target="/ppt/notesSlides/notesSlide2.xml" Id="R1961b1c0cca24d7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d9845eaed7e4cd7" /><Relationship Type="http://schemas.openxmlformats.org/officeDocument/2006/relationships/image" Target="/ppt/media/image.jpeg" Id="Ra59fba289a854e52" /><Relationship Type="http://schemas.openxmlformats.org/officeDocument/2006/relationships/notesSlide" Target="/ppt/notesSlides/notesSlide3.xml" Id="Rcdc631a24e2744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820b27e82534651" /><Relationship Type="http://schemas.openxmlformats.org/officeDocument/2006/relationships/image" Target="/ppt/media/image2.jpeg" Id="R3313c7d8e51741f3" /><Relationship Type="http://schemas.openxmlformats.org/officeDocument/2006/relationships/notesSlide" Target="/ppt/notesSlides/notesSlide4.xml" Id="Rd8665d864fb04d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8cfe16301a041b5" /><Relationship Type="http://schemas.openxmlformats.org/officeDocument/2006/relationships/image" Target="/ppt/media/image3.png" Id="R0aa1bc16d0884d3b" /><Relationship Type="http://schemas.openxmlformats.org/officeDocument/2006/relationships/notesSlide" Target="/ppt/notesSlides/notesSlide5.xml" Id="R4ac973200e04409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f4c4a1abfc2492c" /><Relationship Type="http://schemas.openxmlformats.org/officeDocument/2006/relationships/image" Target="/ppt/media/image4.png" Id="Rcfae0facab964202" /><Relationship Type="http://schemas.openxmlformats.org/officeDocument/2006/relationships/notesSlide" Target="/ppt/notesSlides/notesSlide6.xml" Id="Rda83a29c4749455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85f1ba419c34fa7" /><Relationship Type="http://schemas.openxmlformats.org/officeDocument/2006/relationships/image" Target="/ppt/media/image5.png" Id="Rbf3d6ce5bb6a43c8" /><Relationship Type="http://schemas.openxmlformats.org/officeDocument/2006/relationships/notesSlide" Target="/ppt/notesSlides/notesSlide7.xml" Id="Race3b7d0f0294c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2e7cc797a1d435d" /><Relationship Type="http://schemas.openxmlformats.org/officeDocument/2006/relationships/image" Target="/ppt/media/image6.png" Id="Re61c36bba7834e06" /><Relationship Type="http://schemas.openxmlformats.org/officeDocument/2006/relationships/notesSlide" Target="/ppt/notesSlides/notesSlide8.xml" Id="R18dc7ffd1ac445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d23052bdd4a40eb" /><Relationship Type="http://schemas.openxmlformats.org/officeDocument/2006/relationships/image" Target="/ppt/media/image7.png" Id="R065bb64687734d17" /><Relationship Type="http://schemas.openxmlformats.org/officeDocument/2006/relationships/notesSlide" Target="/ppt/notesSlides/notesSlide9.xml" Id="Rb9162070396743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1922450fe4f42b8" /><Relationship Type="http://schemas.openxmlformats.org/officeDocument/2006/relationships/image" Target="/ppt/media/image8.png" Id="R335342561b644031" /><Relationship Type="http://schemas.openxmlformats.org/officeDocument/2006/relationships/notesSlide" Target="/ppt/notesSlides/notesSlide10.xml" Id="Raf98673604444f2b" /></Relationships>
</file>

<file path=ppt/slides/slide1.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02426D4-373E-48F1-9B2A-A13A5BAED6AB}"/>
              </a:ext>
            </a:extLst>
          </p:cNvPr>
          <p:cNvPicPr>
            <a:picLocks xmlns:a="http://schemas.openxmlformats.org/drawingml/2006/main" noChangeAspect="1"/>
          </p:cNvPicPr>
          <p:nvPr/>
        </p:nvPicPr>
        <p:blipFill>
          <a:blip xmlns:r="http://schemas.openxmlformats.org/officeDocument/2006/relationships" xmlns:a="http://schemas.openxmlformats.org/drawingml/2006/main" r:embed="Rca7c2fce88a9496f"/>
          <a:srcRect xmlns:a="http://schemas.openxmlformats.org/drawingml/2006/main" l="5556" t="0" r="5556"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9A13D42-E3E7-4CC7-9E50-F4C71B71A45B}"/>
              </a:ext>
            </a:extLst>
          </p:cNvPr>
          <p:cNvSpPr>
            <a:spLocks xmlns:a="http://schemas.openxmlformats.org/drawingml/2006/main" noGrp="1"/>
          </p:cNvSpPr>
          <p:nvPr/>
        </p:nvSpPr>
        <p:spPr>
          <a:xfrm xmlns:a="http://schemas.openxmlformats.org/drawingml/2006/main">
            <a:off x="0" y="4114800"/>
            <a:ext cx="12192000" cy="2743200"/>
          </a:xfrm>
          <a:prstGeom xmlns:a="http://schemas.openxmlformats.org/drawingml/2006/main" prst="rect">
            <a:avLst/>
          </a:prstGeom>
          <a:solidFill xmlns:a="http://schemas.openxmlformats.org/drawingml/2006/main">
            <a:srgbClr val="000000">
              <a:alpha val="80000"/>
            </a:srgbClr>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F3F8F10-8FD0-4B73-9962-181E409F1BAB}"/>
              </a:ext>
            </a:extLst>
          </p:cNvPr>
          <p:cNvSpPr>
            <a:spLocks xmlns:a="http://schemas.openxmlformats.org/drawingml/2006/main" noGrp="1"/>
          </p:cNvSpPr>
          <p:nvPr/>
        </p:nvSpPr>
        <p:spPr>
          <a:xfrm xmlns:a="http://schemas.openxmlformats.org/drawingml/2006/main">
            <a:off x="647700" y="4552950"/>
            <a:ext cx="1714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4050" b="1">
                <a:solidFill>
                  <a:srgbClr val="FFFDF7"/>
                </a:solidFill>
                <a:latin typeface="DejaVu Sans"/>
                <a:ea typeface="DejaVu Sans"/>
                <a:cs typeface="DejaVu Sans"/>
              </a:defRPr>
            </a:defPPr>
            <a:lvl1pPr algn="l">
              <a:defRPr sz="4050" b="1">
                <a:solidFill>
                  <a:srgbClr val="FFFDF7"/>
                </a:solidFill>
                <a:latin typeface="DejaVu Sans"/>
                <a:ea typeface="DejaVu Sans"/>
                <a:cs typeface="DejaVu Sans"/>
              </a:defRPr>
            </a:lvl1pPr>
            <a:lvl2pPr algn="l">
              <a:defRPr sz="4050" b="1">
                <a:solidFill>
                  <a:srgbClr val="FFFDF7"/>
                </a:solidFill>
                <a:latin typeface="DejaVu Sans"/>
                <a:ea typeface="DejaVu Sans"/>
                <a:cs typeface="DejaVu Sans"/>
              </a:defRPr>
            </a:lvl2pPr>
            <a:lvl3pPr algn="l">
              <a:defRPr sz="4050" b="1">
                <a:solidFill>
                  <a:srgbClr val="FFFDF7"/>
                </a:solidFill>
                <a:latin typeface="DejaVu Sans"/>
                <a:ea typeface="DejaVu Sans"/>
                <a:cs typeface="DejaVu Sans"/>
              </a:defRPr>
            </a:lvl3pPr>
            <a:lvl4pPr algn="l">
              <a:defRPr sz="4050" b="1">
                <a:solidFill>
                  <a:srgbClr val="FFFDF7"/>
                </a:solidFill>
                <a:latin typeface="DejaVu Sans"/>
                <a:ea typeface="DejaVu Sans"/>
                <a:cs typeface="DejaVu Sans"/>
              </a:defRPr>
            </a:lvl4pPr>
            <a:lvl5pPr algn="l">
              <a:defRPr sz="4050" b="1">
                <a:solidFill>
                  <a:srgbClr val="FFFDF7"/>
                </a:solidFill>
                <a:latin typeface="DejaVu Sans"/>
                <a:ea typeface="DejaVu Sans"/>
                <a:cs typeface="DejaVu Sans"/>
              </a:defRPr>
            </a:lvl5pPr>
            <a:lvl6pPr algn="l">
              <a:defRPr sz="4050" b="1">
                <a:solidFill>
                  <a:srgbClr val="FFFDF7"/>
                </a:solidFill>
                <a:latin typeface="DejaVu Sans"/>
                <a:ea typeface="DejaVu Sans"/>
                <a:cs typeface="DejaVu Sans"/>
              </a:defRPr>
            </a:lvl6pPr>
            <a:lvl7pPr algn="l">
              <a:defRPr sz="4050" b="1">
                <a:solidFill>
                  <a:srgbClr val="FFFDF7"/>
                </a:solidFill>
                <a:latin typeface="DejaVu Sans"/>
                <a:ea typeface="DejaVu Sans"/>
                <a:cs typeface="DejaVu Sans"/>
              </a:defRPr>
            </a:lvl7pPr>
            <a:lvl8pPr algn="l">
              <a:defRPr sz="4050" b="1">
                <a:solidFill>
                  <a:srgbClr val="FFFDF7"/>
                </a:solidFill>
                <a:latin typeface="DejaVu Sans"/>
                <a:ea typeface="DejaVu Sans"/>
                <a:cs typeface="DejaVu Sans"/>
              </a:defRPr>
            </a:lvl8pPr>
            <a:lvl9pPr algn="l">
              <a:defRPr sz="4050" b="1">
                <a:solidFill>
                  <a:srgbClr val="FFFDF7"/>
                </a:solidFill>
                <a:latin typeface="DejaVu Sans"/>
                <a:ea typeface="DejaVu Sans"/>
                <a:cs typeface="DejaVu Sans"/>
              </a:defRPr>
            </a:lvl9pPr>
          </a:lstStyle>
          <a:p xmlns:a="http://schemas.openxmlformats.org/drawingml/2006/main">
            <a:pPr algn="l">
              <a:defRPr sz="4050" b="1">
                <a:solidFill>
                  <a:srgbClr val="FFFDF7"/>
                </a:solidFill>
                <a:latin typeface="DejaVu Sans"/>
                <a:ea typeface="DejaVu Sans"/>
                <a:cs typeface="DejaVu Sans"/>
              </a:defRPr>
            </a:pPr>
            <a:r>
              <a:rPr sz="4050" b="1">
                <a:solidFill>
                  <a:srgbClr val="FFFDF7"/>
                </a:solidFill>
                <a:latin typeface="DejaVu Sans"/>
                <a:ea typeface="DejaVu Sans"/>
                <a:cs typeface="DejaVu Sans"/>
              </a:rPr>
              <a:t>THE</a:t>
            </a:r>
          </a:p>
        </p:txBody>
      </p:sp>
      <p:sp>
        <p:nvSpPr>
          <p:cNvPr id="4" name="">
            <a:extLst xmlns:a="http://schemas.openxmlformats.org/drawingml/2006/main">
              <a:ext uri="{FF2B5EF4-FFF2-40B4-BE49-F238E27FC236}">
                <a16:creationId xmlns:a16="http://schemas.microsoft.com/office/drawing/2014/main" id="{1A53FF8C-654A-4FD3-8CF1-6135059D9BC6}"/>
              </a:ext>
            </a:extLst>
          </p:cNvPr>
          <p:cNvSpPr>
            <a:spLocks xmlns:a="http://schemas.openxmlformats.org/drawingml/2006/main" noGrp="1"/>
          </p:cNvSpPr>
          <p:nvPr/>
        </p:nvSpPr>
        <p:spPr>
          <a:xfrm xmlns:a="http://schemas.openxmlformats.org/drawingml/2006/main">
            <a:off x="2247900" y="4552950"/>
            <a:ext cx="7620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4050" b="1">
                <a:solidFill>
                  <a:srgbClr val="D92F4B"/>
                </a:solidFill>
                <a:latin typeface="DejaVu Sans"/>
                <a:ea typeface="DejaVu Sans"/>
                <a:cs typeface="DejaVu Sans"/>
              </a:defRPr>
            </a:defPPr>
            <a:lvl1pPr algn="l">
              <a:defRPr sz="4050" b="1">
                <a:solidFill>
                  <a:srgbClr val="D92F4B"/>
                </a:solidFill>
                <a:latin typeface="DejaVu Sans"/>
                <a:ea typeface="DejaVu Sans"/>
                <a:cs typeface="DejaVu Sans"/>
              </a:defRPr>
            </a:lvl1pPr>
            <a:lvl2pPr algn="l">
              <a:defRPr sz="4050" b="1">
                <a:solidFill>
                  <a:srgbClr val="D92F4B"/>
                </a:solidFill>
                <a:latin typeface="DejaVu Sans"/>
                <a:ea typeface="DejaVu Sans"/>
                <a:cs typeface="DejaVu Sans"/>
              </a:defRPr>
            </a:lvl2pPr>
            <a:lvl3pPr algn="l">
              <a:defRPr sz="4050" b="1">
                <a:solidFill>
                  <a:srgbClr val="D92F4B"/>
                </a:solidFill>
                <a:latin typeface="DejaVu Sans"/>
                <a:ea typeface="DejaVu Sans"/>
                <a:cs typeface="DejaVu Sans"/>
              </a:defRPr>
            </a:lvl3pPr>
            <a:lvl4pPr algn="l">
              <a:defRPr sz="4050" b="1">
                <a:solidFill>
                  <a:srgbClr val="D92F4B"/>
                </a:solidFill>
                <a:latin typeface="DejaVu Sans"/>
                <a:ea typeface="DejaVu Sans"/>
                <a:cs typeface="DejaVu Sans"/>
              </a:defRPr>
            </a:lvl4pPr>
            <a:lvl5pPr algn="l">
              <a:defRPr sz="4050" b="1">
                <a:solidFill>
                  <a:srgbClr val="D92F4B"/>
                </a:solidFill>
                <a:latin typeface="DejaVu Sans"/>
                <a:ea typeface="DejaVu Sans"/>
                <a:cs typeface="DejaVu Sans"/>
              </a:defRPr>
            </a:lvl5pPr>
            <a:lvl6pPr algn="l">
              <a:defRPr sz="4050" b="1">
                <a:solidFill>
                  <a:srgbClr val="D92F4B"/>
                </a:solidFill>
                <a:latin typeface="DejaVu Sans"/>
                <a:ea typeface="DejaVu Sans"/>
                <a:cs typeface="DejaVu Sans"/>
              </a:defRPr>
            </a:lvl6pPr>
            <a:lvl7pPr algn="l">
              <a:defRPr sz="4050" b="1">
                <a:solidFill>
                  <a:srgbClr val="D92F4B"/>
                </a:solidFill>
                <a:latin typeface="DejaVu Sans"/>
                <a:ea typeface="DejaVu Sans"/>
                <a:cs typeface="DejaVu Sans"/>
              </a:defRPr>
            </a:lvl7pPr>
            <a:lvl8pPr algn="l">
              <a:defRPr sz="4050" b="1">
                <a:solidFill>
                  <a:srgbClr val="D92F4B"/>
                </a:solidFill>
                <a:latin typeface="DejaVu Sans"/>
                <a:ea typeface="DejaVu Sans"/>
                <a:cs typeface="DejaVu Sans"/>
              </a:defRPr>
            </a:lvl8pPr>
            <a:lvl9pPr algn="l">
              <a:defRPr sz="4050" b="1">
                <a:solidFill>
                  <a:srgbClr val="D92F4B"/>
                </a:solidFill>
                <a:latin typeface="DejaVu Sans"/>
                <a:ea typeface="DejaVu Sans"/>
                <a:cs typeface="DejaVu Sans"/>
              </a:defRPr>
            </a:lvl9pPr>
          </a:lstStyle>
          <a:p xmlns:a="http://schemas.openxmlformats.org/drawingml/2006/main">
            <a:pPr algn="l">
              <a:defRPr sz="4050" b="1">
                <a:solidFill>
                  <a:srgbClr val="D92F4B"/>
                </a:solidFill>
                <a:latin typeface="DejaVu Sans"/>
                <a:ea typeface="DejaVu Sans"/>
                <a:cs typeface="DejaVu Sans"/>
              </a:defRPr>
            </a:pPr>
            <a:r>
              <a:rPr sz="4050" b="1">
                <a:solidFill>
                  <a:srgbClr val="D92F4B"/>
                </a:solidFill>
                <a:latin typeface="DejaVu Sans"/>
                <a:ea typeface="DejaVu Sans"/>
                <a:cs typeface="DejaVu Sans"/>
              </a:rPr>
              <a:t>RED THREADS</a:t>
            </a:r>
          </a:p>
        </p:txBody>
      </p:sp>
      <p:sp>
        <p:nvSpPr>
          <p:cNvPr id="5" name="">
            <a:extLst xmlns:a="http://schemas.openxmlformats.org/drawingml/2006/main">
              <a:ext uri="{FF2B5EF4-FFF2-40B4-BE49-F238E27FC236}">
                <a16:creationId xmlns:a16="http://schemas.microsoft.com/office/drawing/2014/main" id="{DA12B440-61AE-4FA4-9BCD-E85347E4148A}"/>
              </a:ext>
            </a:extLst>
          </p:cNvPr>
          <p:cNvSpPr>
            <a:spLocks xmlns:a="http://schemas.openxmlformats.org/drawingml/2006/main" noGrp="1"/>
          </p:cNvSpPr>
          <p:nvPr/>
        </p:nvSpPr>
        <p:spPr>
          <a:xfrm xmlns:a="http://schemas.openxmlformats.org/drawingml/2006/main">
            <a:off x="685800" y="5353050"/>
            <a:ext cx="9620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1">
                <a:solidFill>
                  <a:srgbClr val="FFFDF7"/>
                </a:solidFill>
                <a:latin typeface="DejaVu Sans"/>
                <a:ea typeface="DejaVu Sans"/>
                <a:cs typeface="DejaVu Sans"/>
              </a:defRPr>
            </a:defPPr>
            <a:lvl1pPr algn="l">
              <a:defRPr sz="1575" b="1">
                <a:solidFill>
                  <a:srgbClr val="FFFDF7"/>
                </a:solidFill>
                <a:latin typeface="DejaVu Sans"/>
                <a:ea typeface="DejaVu Sans"/>
                <a:cs typeface="DejaVu Sans"/>
              </a:defRPr>
            </a:lvl1pPr>
            <a:lvl2pPr algn="l">
              <a:defRPr sz="1575" b="1">
                <a:solidFill>
                  <a:srgbClr val="FFFDF7"/>
                </a:solidFill>
                <a:latin typeface="DejaVu Sans"/>
                <a:ea typeface="DejaVu Sans"/>
                <a:cs typeface="DejaVu Sans"/>
              </a:defRPr>
            </a:lvl2pPr>
            <a:lvl3pPr algn="l">
              <a:defRPr sz="1575" b="1">
                <a:solidFill>
                  <a:srgbClr val="FFFDF7"/>
                </a:solidFill>
                <a:latin typeface="DejaVu Sans"/>
                <a:ea typeface="DejaVu Sans"/>
                <a:cs typeface="DejaVu Sans"/>
              </a:defRPr>
            </a:lvl3pPr>
            <a:lvl4pPr algn="l">
              <a:defRPr sz="1575" b="1">
                <a:solidFill>
                  <a:srgbClr val="FFFDF7"/>
                </a:solidFill>
                <a:latin typeface="DejaVu Sans"/>
                <a:ea typeface="DejaVu Sans"/>
                <a:cs typeface="DejaVu Sans"/>
              </a:defRPr>
            </a:lvl4pPr>
            <a:lvl5pPr algn="l">
              <a:defRPr sz="1575" b="1">
                <a:solidFill>
                  <a:srgbClr val="FFFDF7"/>
                </a:solidFill>
                <a:latin typeface="DejaVu Sans"/>
                <a:ea typeface="DejaVu Sans"/>
                <a:cs typeface="DejaVu Sans"/>
              </a:defRPr>
            </a:lvl5pPr>
            <a:lvl6pPr algn="l">
              <a:defRPr sz="1575" b="1">
                <a:solidFill>
                  <a:srgbClr val="FFFDF7"/>
                </a:solidFill>
                <a:latin typeface="DejaVu Sans"/>
                <a:ea typeface="DejaVu Sans"/>
                <a:cs typeface="DejaVu Sans"/>
              </a:defRPr>
            </a:lvl6pPr>
            <a:lvl7pPr algn="l">
              <a:defRPr sz="1575" b="1">
                <a:solidFill>
                  <a:srgbClr val="FFFDF7"/>
                </a:solidFill>
                <a:latin typeface="DejaVu Sans"/>
                <a:ea typeface="DejaVu Sans"/>
                <a:cs typeface="DejaVu Sans"/>
              </a:defRPr>
            </a:lvl7pPr>
            <a:lvl8pPr algn="l">
              <a:defRPr sz="1575" b="1">
                <a:solidFill>
                  <a:srgbClr val="FFFDF7"/>
                </a:solidFill>
                <a:latin typeface="DejaVu Sans"/>
                <a:ea typeface="DejaVu Sans"/>
                <a:cs typeface="DejaVu Sans"/>
              </a:defRPr>
            </a:lvl8pPr>
            <a:lvl9pPr algn="l">
              <a:defRPr sz="1575" b="1">
                <a:solidFill>
                  <a:srgbClr val="FFFDF7"/>
                </a:solidFill>
                <a:latin typeface="DejaVu Sans"/>
                <a:ea typeface="DejaVu Sans"/>
                <a:cs typeface="DejaVu Sans"/>
              </a:defRPr>
            </a:lvl9pPr>
          </a:lstStyle>
          <a:p xmlns:a="http://schemas.openxmlformats.org/drawingml/2006/main">
            <a:pPr algn="l">
              <a:defRPr sz="1575" b="1">
                <a:solidFill>
                  <a:srgbClr val="FFFDF7"/>
                </a:solidFill>
                <a:latin typeface="DejaVu Sans"/>
                <a:ea typeface="DejaVu Sans"/>
                <a:cs typeface="DejaVu Sans"/>
              </a:defRPr>
            </a:pPr>
            <a:r>
              <a:rPr sz="1575" b="1">
                <a:solidFill>
                  <a:srgbClr val="FFFDF7"/>
                </a:solidFill>
                <a:latin typeface="DejaVu Sans"/>
                <a:ea typeface="DejaVu Sans"/>
                <a:cs typeface="DejaVu Sans"/>
              </a:rPr>
              <a:t>SIXTY HAUNTED ACRES. HUNDREDS OF COSTUMES. ONE REAL KILLER.</a:t>
            </a:r>
          </a:p>
        </p:txBody>
      </p:sp>
      <p:sp>
        <p:nvSpPr>
          <p:cNvPr id="6" name="">
            <a:extLst xmlns:a="http://schemas.openxmlformats.org/drawingml/2006/main">
              <a:ext uri="{FF2B5EF4-FFF2-40B4-BE49-F238E27FC236}">
                <a16:creationId xmlns:a16="http://schemas.microsoft.com/office/drawing/2014/main" id="{D0D5575E-4F62-4E59-ACED-52AD233C868C}"/>
              </a:ext>
            </a:extLst>
          </p:cNvPr>
          <p:cNvSpPr>
            <a:spLocks xmlns:a="http://schemas.openxmlformats.org/drawingml/2006/main" noGrp="1"/>
          </p:cNvSpPr>
          <p:nvPr/>
        </p:nvSpPr>
        <p:spPr>
          <a:xfrm xmlns:a="http://schemas.openxmlformats.org/drawingml/2006/main">
            <a:off x="685800" y="6143625"/>
            <a:ext cx="419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050" b="1">
                <a:solidFill>
                  <a:srgbClr val="F0C56A"/>
                </a:solidFill>
                <a:latin typeface="DejaVu Sans"/>
                <a:ea typeface="DejaVu Sans"/>
                <a:cs typeface="DejaVu Sans"/>
              </a:defRPr>
            </a:defPPr>
            <a:lvl1pPr algn="l">
              <a:defRPr sz="1050" b="1">
                <a:solidFill>
                  <a:srgbClr val="F0C56A"/>
                </a:solidFill>
                <a:latin typeface="DejaVu Sans"/>
                <a:ea typeface="DejaVu Sans"/>
                <a:cs typeface="DejaVu Sans"/>
              </a:defRPr>
            </a:lvl1pPr>
            <a:lvl2pPr algn="l">
              <a:defRPr sz="1050" b="1">
                <a:solidFill>
                  <a:srgbClr val="F0C56A"/>
                </a:solidFill>
                <a:latin typeface="DejaVu Sans"/>
                <a:ea typeface="DejaVu Sans"/>
                <a:cs typeface="DejaVu Sans"/>
              </a:defRPr>
            </a:lvl2pPr>
            <a:lvl3pPr algn="l">
              <a:defRPr sz="1050" b="1">
                <a:solidFill>
                  <a:srgbClr val="F0C56A"/>
                </a:solidFill>
                <a:latin typeface="DejaVu Sans"/>
                <a:ea typeface="DejaVu Sans"/>
                <a:cs typeface="DejaVu Sans"/>
              </a:defRPr>
            </a:lvl3pPr>
            <a:lvl4pPr algn="l">
              <a:defRPr sz="1050" b="1">
                <a:solidFill>
                  <a:srgbClr val="F0C56A"/>
                </a:solidFill>
                <a:latin typeface="DejaVu Sans"/>
                <a:ea typeface="DejaVu Sans"/>
                <a:cs typeface="DejaVu Sans"/>
              </a:defRPr>
            </a:lvl4pPr>
            <a:lvl5pPr algn="l">
              <a:defRPr sz="1050" b="1">
                <a:solidFill>
                  <a:srgbClr val="F0C56A"/>
                </a:solidFill>
                <a:latin typeface="DejaVu Sans"/>
                <a:ea typeface="DejaVu Sans"/>
                <a:cs typeface="DejaVu Sans"/>
              </a:defRPr>
            </a:lvl5pPr>
            <a:lvl6pPr algn="l">
              <a:defRPr sz="1050" b="1">
                <a:solidFill>
                  <a:srgbClr val="F0C56A"/>
                </a:solidFill>
                <a:latin typeface="DejaVu Sans"/>
                <a:ea typeface="DejaVu Sans"/>
                <a:cs typeface="DejaVu Sans"/>
              </a:defRPr>
            </a:lvl6pPr>
            <a:lvl7pPr algn="l">
              <a:defRPr sz="1050" b="1">
                <a:solidFill>
                  <a:srgbClr val="F0C56A"/>
                </a:solidFill>
                <a:latin typeface="DejaVu Sans"/>
                <a:ea typeface="DejaVu Sans"/>
                <a:cs typeface="DejaVu Sans"/>
              </a:defRPr>
            </a:lvl7pPr>
            <a:lvl8pPr algn="l">
              <a:defRPr sz="1050" b="1">
                <a:solidFill>
                  <a:srgbClr val="F0C56A"/>
                </a:solidFill>
                <a:latin typeface="DejaVu Sans"/>
                <a:ea typeface="DejaVu Sans"/>
                <a:cs typeface="DejaVu Sans"/>
              </a:defRPr>
            </a:lvl8pPr>
            <a:lvl9pPr algn="l">
              <a:defRPr sz="1050" b="1">
                <a:solidFill>
                  <a:srgbClr val="F0C56A"/>
                </a:solidFill>
                <a:latin typeface="DejaVu Sans"/>
                <a:ea typeface="DejaVu Sans"/>
                <a:cs typeface="DejaVu Sans"/>
              </a:defRPr>
            </a:lvl9pPr>
          </a:lstStyle>
          <a:p xmlns:a="http://schemas.openxmlformats.org/drawingml/2006/main">
            <a:pPr algn="l">
              <a:defRPr sz="1050" b="1">
                <a:solidFill>
                  <a:srgbClr val="F0C56A"/>
                </a:solidFill>
                <a:latin typeface="DejaVu Sans"/>
                <a:ea typeface="DejaVu Sans"/>
                <a:cs typeface="DejaVu Sans"/>
              </a:defRPr>
            </a:pPr>
            <a:r>
              <a:rPr sz="1050" b="1">
                <a:solidFill>
                  <a:srgbClr val="F0C56A"/>
                </a:solidFill>
                <a:latin typeface="DejaVu Sans"/>
                <a:ea typeface="DejaVu Sans"/>
                <a:cs typeface="DejaVu Sans"/>
              </a:rPr>
              <a:t>OG HARVE   WRITER AND PRODUCER</a:t>
            </a:r>
          </a:p>
        </p:txBody>
      </p:sp>
      <p:sp>
        <p:nvSpPr>
          <p:cNvPr id="7" name="">
            <a:extLst xmlns:a="http://schemas.openxmlformats.org/drawingml/2006/main">
              <a:ext uri="{FF2B5EF4-FFF2-40B4-BE49-F238E27FC236}">
                <a16:creationId xmlns:a16="http://schemas.microsoft.com/office/drawing/2014/main" id="{CBD090DB-BCC2-4239-B363-88FAA0219B6A}"/>
              </a:ext>
            </a:extLst>
          </p:cNvPr>
          <p:cNvSpPr>
            <a:spLocks xmlns:a="http://schemas.openxmlformats.org/drawingml/2006/main" noGrp="1"/>
          </p:cNvSpPr>
          <p:nvPr/>
        </p:nvSpPr>
        <p:spPr>
          <a:xfrm xmlns:a="http://schemas.openxmlformats.org/drawingml/2006/main">
            <a:off x="8286750" y="6143625"/>
            <a:ext cx="3238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050" b="0">
                <a:solidFill>
                  <a:srgbClr val="FFFDF7"/>
                </a:solidFill>
                <a:latin typeface="DejaVu Sans"/>
                <a:ea typeface="DejaVu Sans"/>
                <a:cs typeface="DejaVu Sans"/>
              </a:defRPr>
            </a:defPPr>
            <a:lvl1pPr algn="r">
              <a:defRPr sz="1050" b="0">
                <a:solidFill>
                  <a:srgbClr val="FFFDF7"/>
                </a:solidFill>
                <a:latin typeface="DejaVu Sans"/>
                <a:ea typeface="DejaVu Sans"/>
                <a:cs typeface="DejaVu Sans"/>
              </a:defRPr>
            </a:lvl1pPr>
            <a:lvl2pPr algn="r">
              <a:defRPr sz="1050" b="0">
                <a:solidFill>
                  <a:srgbClr val="FFFDF7"/>
                </a:solidFill>
                <a:latin typeface="DejaVu Sans"/>
                <a:ea typeface="DejaVu Sans"/>
                <a:cs typeface="DejaVu Sans"/>
              </a:defRPr>
            </a:lvl2pPr>
            <a:lvl3pPr algn="r">
              <a:defRPr sz="1050" b="0">
                <a:solidFill>
                  <a:srgbClr val="FFFDF7"/>
                </a:solidFill>
                <a:latin typeface="DejaVu Sans"/>
                <a:ea typeface="DejaVu Sans"/>
                <a:cs typeface="DejaVu Sans"/>
              </a:defRPr>
            </a:lvl3pPr>
            <a:lvl4pPr algn="r">
              <a:defRPr sz="1050" b="0">
                <a:solidFill>
                  <a:srgbClr val="FFFDF7"/>
                </a:solidFill>
                <a:latin typeface="DejaVu Sans"/>
                <a:ea typeface="DejaVu Sans"/>
                <a:cs typeface="DejaVu Sans"/>
              </a:defRPr>
            </a:lvl4pPr>
            <a:lvl5pPr algn="r">
              <a:defRPr sz="1050" b="0">
                <a:solidFill>
                  <a:srgbClr val="FFFDF7"/>
                </a:solidFill>
                <a:latin typeface="DejaVu Sans"/>
                <a:ea typeface="DejaVu Sans"/>
                <a:cs typeface="DejaVu Sans"/>
              </a:defRPr>
            </a:lvl5pPr>
            <a:lvl6pPr algn="r">
              <a:defRPr sz="1050" b="0">
                <a:solidFill>
                  <a:srgbClr val="FFFDF7"/>
                </a:solidFill>
                <a:latin typeface="DejaVu Sans"/>
                <a:ea typeface="DejaVu Sans"/>
                <a:cs typeface="DejaVu Sans"/>
              </a:defRPr>
            </a:lvl6pPr>
            <a:lvl7pPr algn="r">
              <a:defRPr sz="1050" b="0">
                <a:solidFill>
                  <a:srgbClr val="FFFDF7"/>
                </a:solidFill>
                <a:latin typeface="DejaVu Sans"/>
                <a:ea typeface="DejaVu Sans"/>
                <a:cs typeface="DejaVu Sans"/>
              </a:defRPr>
            </a:lvl7pPr>
            <a:lvl8pPr algn="r">
              <a:defRPr sz="1050" b="0">
                <a:solidFill>
                  <a:srgbClr val="FFFDF7"/>
                </a:solidFill>
                <a:latin typeface="DejaVu Sans"/>
                <a:ea typeface="DejaVu Sans"/>
                <a:cs typeface="DejaVu Sans"/>
              </a:defRPr>
            </a:lvl8pPr>
            <a:lvl9pPr algn="r">
              <a:defRPr sz="1050" b="0">
                <a:solidFill>
                  <a:srgbClr val="FFFDF7"/>
                </a:solidFill>
                <a:latin typeface="DejaVu Sans"/>
                <a:ea typeface="DejaVu Sans"/>
                <a:cs typeface="DejaVu Sans"/>
              </a:defRPr>
            </a:lvl9pPr>
          </a:lstStyle>
          <a:p xmlns:a="http://schemas.openxmlformats.org/drawingml/2006/main">
            <a:pPr algn="r">
              <a:defRPr sz="1050" b="0">
                <a:solidFill>
                  <a:srgbClr val="FFFDF7"/>
                </a:solidFill>
                <a:latin typeface="DejaVu Sans"/>
                <a:ea typeface="DejaVu Sans"/>
                <a:cs typeface="DejaVu Sans"/>
              </a:defRPr>
            </a:pPr>
            <a:r>
              <a:rPr sz="1050" b="0">
                <a:solidFill>
                  <a:srgbClr val="FFFDF7"/>
                </a:solidFill>
                <a:latin typeface="DejaVu Sans"/>
                <a:ea typeface="DejaVu Sans"/>
                <a:cs typeface="DejaVu Sans"/>
              </a:rPr>
              <a:t>theredthreadsmovie.com</a:t>
            </a:r>
          </a:p>
        </p:txBody>
      </p:sp>
    </p:spTree>
    <p:extLst>
      <p:ext uri="{BB962C8B-B14F-4D97-AF65-F5344CB8AC3E}">
        <p14:creationId xmlns:p14="http://schemas.microsoft.com/office/powerpoint/2010/main" val="1309926647"/>
      </p:ext>
    </p:extLst>
  </p:cSld>
</p:sld>
</file>

<file path=ppt/slides/slide2.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AB04FF1-9518-4F04-94B8-AF123ADE83FE}"/>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The hook</a:t>
            </a:r>
          </a:p>
        </p:txBody>
      </p:sp>
      <p:sp>
        <p:nvSpPr>
          <p:cNvPr id="2" name="">
            <a:extLst xmlns:a="http://schemas.openxmlformats.org/drawingml/2006/main">
              <a:ext uri="{FF2B5EF4-FFF2-40B4-BE49-F238E27FC236}">
                <a16:creationId xmlns:a16="http://schemas.microsoft.com/office/drawing/2014/main" id="{F45E722F-233E-454C-B410-DFCB0ABAA962}"/>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02</a:t>
            </a:r>
          </a:p>
        </p:txBody>
      </p:sp>
      <p:sp>
        <p:nvSpPr>
          <p:cNvPr id="3" name="">
            <a:extLst xmlns:a="http://schemas.openxmlformats.org/drawingml/2006/main">
              <a:ext uri="{FF2B5EF4-FFF2-40B4-BE49-F238E27FC236}">
                <a16:creationId xmlns:a16="http://schemas.microsoft.com/office/drawing/2014/main" id="{C03460DB-9776-481F-AEF3-7A5F6F35825D}"/>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DF2278C-D15B-47D2-8295-2B01ABD1A9D2}"/>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03093484-05C3-4F8E-8471-2CA9E7BEE293}"/>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3D2802FA-604B-4953-84EC-73E44D967B09}"/>
              </a:ext>
            </a:extLst>
          </p:cNvPr>
          <p:cNvPicPr>
            <a:picLocks xmlns:a="http://schemas.openxmlformats.org/drawingml/2006/main" noChangeAspect="1"/>
          </p:cNvPicPr>
          <p:nvPr/>
        </p:nvPicPr>
        <p:blipFill>
          <a:blip xmlns:r="http://schemas.openxmlformats.org/officeDocument/2006/relationships" xmlns:a="http://schemas.openxmlformats.org/drawingml/2006/main" r:embed="R268b65b295514dbe"/>
          <a:srcRect xmlns:a="http://schemas.openxmlformats.org/drawingml/2006/main" l="19115" t="0" r="19115" b="0"/>
          <a:stretch xmlns:a="http://schemas.openxmlformats.org/drawingml/2006/main">
            <a:fillRect l="0" t="0" r="0" b="0"/>
          </a:stretch>
        </p:blipFill>
        <p:spPr>
          <a:xfrm xmlns:a="http://schemas.openxmlformats.org/drawingml/2006/main">
            <a:off x="609600" y="1352550"/>
            <a:ext cx="51435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F2DF967-C17B-4827-8462-1E2D0DD2BC9C}"/>
              </a:ext>
            </a:extLst>
          </p:cNvPr>
          <p:cNvSpPr>
            <a:spLocks xmlns:a="http://schemas.openxmlformats.org/drawingml/2006/main" noGrp="1"/>
          </p:cNvSpPr>
          <p:nvPr/>
        </p:nvSpPr>
        <p:spPr>
          <a:xfrm xmlns:a="http://schemas.openxmlformats.org/drawingml/2006/main">
            <a:off x="6191250" y="1809750"/>
            <a:ext cx="490537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850" b="1">
                <a:solidFill>
                  <a:srgbClr val="FFFDF7"/>
                </a:solidFill>
                <a:latin typeface="DejaVu Sans"/>
                <a:ea typeface="DejaVu Sans"/>
                <a:cs typeface="DejaVu Sans"/>
              </a:defRPr>
            </a:defPPr>
            <a:lvl1pPr algn="l">
              <a:defRPr sz="2850" b="1">
                <a:solidFill>
                  <a:srgbClr val="FFFDF7"/>
                </a:solidFill>
                <a:latin typeface="DejaVu Sans"/>
                <a:ea typeface="DejaVu Sans"/>
                <a:cs typeface="DejaVu Sans"/>
              </a:defRPr>
            </a:lvl1pPr>
            <a:lvl2pPr algn="l">
              <a:defRPr sz="2850" b="1">
                <a:solidFill>
                  <a:srgbClr val="FFFDF7"/>
                </a:solidFill>
                <a:latin typeface="DejaVu Sans"/>
                <a:ea typeface="DejaVu Sans"/>
                <a:cs typeface="DejaVu Sans"/>
              </a:defRPr>
            </a:lvl2pPr>
            <a:lvl3pPr algn="l">
              <a:defRPr sz="2850" b="1">
                <a:solidFill>
                  <a:srgbClr val="FFFDF7"/>
                </a:solidFill>
                <a:latin typeface="DejaVu Sans"/>
                <a:ea typeface="DejaVu Sans"/>
                <a:cs typeface="DejaVu Sans"/>
              </a:defRPr>
            </a:lvl3pPr>
            <a:lvl4pPr algn="l">
              <a:defRPr sz="2850" b="1">
                <a:solidFill>
                  <a:srgbClr val="FFFDF7"/>
                </a:solidFill>
                <a:latin typeface="DejaVu Sans"/>
                <a:ea typeface="DejaVu Sans"/>
                <a:cs typeface="DejaVu Sans"/>
              </a:defRPr>
            </a:lvl4pPr>
            <a:lvl5pPr algn="l">
              <a:defRPr sz="2850" b="1">
                <a:solidFill>
                  <a:srgbClr val="FFFDF7"/>
                </a:solidFill>
                <a:latin typeface="DejaVu Sans"/>
                <a:ea typeface="DejaVu Sans"/>
                <a:cs typeface="DejaVu Sans"/>
              </a:defRPr>
            </a:lvl5pPr>
            <a:lvl6pPr algn="l">
              <a:defRPr sz="2850" b="1">
                <a:solidFill>
                  <a:srgbClr val="FFFDF7"/>
                </a:solidFill>
                <a:latin typeface="DejaVu Sans"/>
                <a:ea typeface="DejaVu Sans"/>
                <a:cs typeface="DejaVu Sans"/>
              </a:defRPr>
            </a:lvl6pPr>
            <a:lvl7pPr algn="l">
              <a:defRPr sz="2850" b="1">
                <a:solidFill>
                  <a:srgbClr val="FFFDF7"/>
                </a:solidFill>
                <a:latin typeface="DejaVu Sans"/>
                <a:ea typeface="DejaVu Sans"/>
                <a:cs typeface="DejaVu Sans"/>
              </a:defRPr>
            </a:lvl7pPr>
            <a:lvl8pPr algn="l">
              <a:defRPr sz="2850" b="1">
                <a:solidFill>
                  <a:srgbClr val="FFFDF7"/>
                </a:solidFill>
                <a:latin typeface="DejaVu Sans"/>
                <a:ea typeface="DejaVu Sans"/>
                <a:cs typeface="DejaVu Sans"/>
              </a:defRPr>
            </a:lvl8pPr>
            <a:lvl9pPr algn="l">
              <a:defRPr sz="2850" b="1">
                <a:solidFill>
                  <a:srgbClr val="FFFDF7"/>
                </a:solidFill>
                <a:latin typeface="DejaVu Sans"/>
                <a:ea typeface="DejaVu Sans"/>
                <a:cs typeface="DejaVu Sans"/>
              </a:defRPr>
            </a:lvl9pPr>
          </a:lstStyle>
          <a:p xmlns:a="http://schemas.openxmlformats.org/drawingml/2006/main">
            <a:pPr algn="l">
              <a:defRPr sz="2850" b="1">
                <a:solidFill>
                  <a:srgbClr val="FFFDF7"/>
                </a:solidFill>
                <a:latin typeface="DejaVu Sans"/>
                <a:ea typeface="DejaVu Sans"/>
                <a:cs typeface="DejaVu Sans"/>
              </a:defRPr>
            </a:pPr>
            <a:r>
              <a:rPr sz="2850" b="1">
                <a:solidFill>
                  <a:srgbClr val="FFFDF7"/>
                </a:solidFill>
                <a:latin typeface="DejaVu Sans"/>
                <a:ea typeface="DejaVu Sans"/>
                <a:cs typeface="DejaVu Sans"/>
              </a:rPr>
              <a:t>The crowd sees a show.</a:t>
            </a:r>
          </a:p>
          <a:p xmlns:a="http://schemas.openxmlformats.org/drawingml/2006/main">
            <a:pPr algn="l">
              <a:defRPr sz="2850" b="1">
                <a:solidFill>
                  <a:srgbClr val="FFFDF7"/>
                </a:solidFill>
                <a:latin typeface="DejaVu Sans"/>
                <a:ea typeface="DejaVu Sans"/>
                <a:cs typeface="DejaVu Sans"/>
              </a:defRPr>
            </a:pPr>
            <a:r>
              <a:rPr sz="2850" b="1">
                <a:solidFill>
                  <a:srgbClr val="FFFDF7"/>
                </a:solidFill>
                <a:latin typeface="DejaVu Sans"/>
                <a:ea typeface="DejaVu Sans"/>
                <a:cs typeface="DejaVu Sans"/>
              </a:rPr>
              <a:t>The killer sees cover.</a:t>
            </a:r>
          </a:p>
        </p:txBody>
      </p:sp>
      <p:sp>
        <p:nvSpPr>
          <p:cNvPr id="8" name="">
            <a:extLst xmlns:a="http://schemas.openxmlformats.org/drawingml/2006/main">
              <a:ext uri="{FF2B5EF4-FFF2-40B4-BE49-F238E27FC236}">
                <a16:creationId xmlns:a16="http://schemas.microsoft.com/office/drawing/2014/main" id="{7205E54B-BA65-4623-9917-9DA8D9A4DB5B}"/>
              </a:ext>
            </a:extLst>
          </p:cNvPr>
          <p:cNvSpPr>
            <a:spLocks xmlns:a="http://schemas.openxmlformats.org/drawingml/2006/main" noGrp="1"/>
          </p:cNvSpPr>
          <p:nvPr/>
        </p:nvSpPr>
        <p:spPr>
          <a:xfrm xmlns:a="http://schemas.openxmlformats.org/drawingml/2006/main">
            <a:off x="6191250" y="3619500"/>
            <a:ext cx="4762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00" b="0">
                <a:solidFill>
                  <a:srgbClr val="D9D4CC"/>
                </a:solidFill>
                <a:latin typeface="DejaVu Sans"/>
                <a:ea typeface="DejaVu Sans"/>
                <a:cs typeface="DejaVu Sans"/>
              </a:defRPr>
            </a:defPPr>
            <a:lvl1pPr algn="l">
              <a:defRPr sz="1800" b="0">
                <a:solidFill>
                  <a:srgbClr val="D9D4CC"/>
                </a:solidFill>
                <a:latin typeface="DejaVu Sans"/>
                <a:ea typeface="DejaVu Sans"/>
                <a:cs typeface="DejaVu Sans"/>
              </a:defRPr>
            </a:lvl1pPr>
            <a:lvl2pPr algn="l">
              <a:defRPr sz="1800" b="0">
                <a:solidFill>
                  <a:srgbClr val="D9D4CC"/>
                </a:solidFill>
                <a:latin typeface="DejaVu Sans"/>
                <a:ea typeface="DejaVu Sans"/>
                <a:cs typeface="DejaVu Sans"/>
              </a:defRPr>
            </a:lvl2pPr>
            <a:lvl3pPr algn="l">
              <a:defRPr sz="1800" b="0">
                <a:solidFill>
                  <a:srgbClr val="D9D4CC"/>
                </a:solidFill>
                <a:latin typeface="DejaVu Sans"/>
                <a:ea typeface="DejaVu Sans"/>
                <a:cs typeface="DejaVu Sans"/>
              </a:defRPr>
            </a:lvl3pPr>
            <a:lvl4pPr algn="l">
              <a:defRPr sz="1800" b="0">
                <a:solidFill>
                  <a:srgbClr val="D9D4CC"/>
                </a:solidFill>
                <a:latin typeface="DejaVu Sans"/>
                <a:ea typeface="DejaVu Sans"/>
                <a:cs typeface="DejaVu Sans"/>
              </a:defRPr>
            </a:lvl4pPr>
            <a:lvl5pPr algn="l">
              <a:defRPr sz="1800" b="0">
                <a:solidFill>
                  <a:srgbClr val="D9D4CC"/>
                </a:solidFill>
                <a:latin typeface="DejaVu Sans"/>
                <a:ea typeface="DejaVu Sans"/>
                <a:cs typeface="DejaVu Sans"/>
              </a:defRPr>
            </a:lvl5pPr>
            <a:lvl6pPr algn="l">
              <a:defRPr sz="1800" b="0">
                <a:solidFill>
                  <a:srgbClr val="D9D4CC"/>
                </a:solidFill>
                <a:latin typeface="DejaVu Sans"/>
                <a:ea typeface="DejaVu Sans"/>
                <a:cs typeface="DejaVu Sans"/>
              </a:defRPr>
            </a:lvl6pPr>
            <a:lvl7pPr algn="l">
              <a:defRPr sz="1800" b="0">
                <a:solidFill>
                  <a:srgbClr val="D9D4CC"/>
                </a:solidFill>
                <a:latin typeface="DejaVu Sans"/>
                <a:ea typeface="DejaVu Sans"/>
                <a:cs typeface="DejaVu Sans"/>
              </a:defRPr>
            </a:lvl7pPr>
            <a:lvl8pPr algn="l">
              <a:defRPr sz="1800" b="0">
                <a:solidFill>
                  <a:srgbClr val="D9D4CC"/>
                </a:solidFill>
                <a:latin typeface="DejaVu Sans"/>
                <a:ea typeface="DejaVu Sans"/>
                <a:cs typeface="DejaVu Sans"/>
              </a:defRPr>
            </a:lvl8pPr>
            <a:lvl9pPr algn="l">
              <a:defRPr sz="1800" b="0">
                <a:solidFill>
                  <a:srgbClr val="D9D4CC"/>
                </a:solidFill>
                <a:latin typeface="DejaVu Sans"/>
                <a:ea typeface="DejaVu Sans"/>
                <a:cs typeface="DejaVu Sans"/>
              </a:defRPr>
            </a:lvl9pPr>
          </a:lstStyle>
          <a:p xmlns:a="http://schemas.openxmlformats.org/drawingml/2006/main">
            <a:pPr algn="l">
              <a:defRPr sz="1800" b="0">
                <a:solidFill>
                  <a:srgbClr val="D9D4CC"/>
                </a:solidFill>
                <a:latin typeface="DejaVu Sans"/>
                <a:ea typeface="DejaVu Sans"/>
                <a:cs typeface="DejaVu Sans"/>
              </a:defRPr>
            </a:pPr>
            <a:r>
              <a:rPr sz="1800" b="0">
                <a:solidFill>
                  <a:srgbClr val="D9D4CC"/>
                </a:solidFill>
                <a:latin typeface="DejaVu Sans"/>
                <a:ea typeface="DejaVu Sans"/>
                <a:cs typeface="DejaVu Sans"/>
              </a:rPr>
              <a:t>Inside a working Halloween attraction, staged terror gives a murderer perfect cover.</a:t>
            </a:r>
          </a:p>
        </p:txBody>
      </p:sp>
    </p:spTree>
    <p:extLst>
      <p:ext uri="{BB962C8B-B14F-4D97-AF65-F5344CB8AC3E}">
        <p14:creationId xmlns:p14="http://schemas.microsoft.com/office/powerpoint/2010/main" val="315546541"/>
      </p:ext>
    </p:extLst>
  </p:cSld>
</p:sld>
</file>

<file path=ppt/slides/slide3.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E26E0A1-5C57-4932-A464-15903B090D64}"/>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The story</a:t>
            </a:r>
          </a:p>
        </p:txBody>
      </p:sp>
      <p:sp>
        <p:nvSpPr>
          <p:cNvPr id="2" name="">
            <a:extLst xmlns:a="http://schemas.openxmlformats.org/drawingml/2006/main">
              <a:ext uri="{FF2B5EF4-FFF2-40B4-BE49-F238E27FC236}">
                <a16:creationId xmlns:a16="http://schemas.microsoft.com/office/drawing/2014/main" id="{781E3AE6-C2C7-445F-BD3F-2CDC7BCF4B61}"/>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03</a:t>
            </a:r>
          </a:p>
        </p:txBody>
      </p:sp>
      <p:sp>
        <p:nvSpPr>
          <p:cNvPr id="3" name="">
            <a:extLst xmlns:a="http://schemas.openxmlformats.org/drawingml/2006/main">
              <a:ext uri="{FF2B5EF4-FFF2-40B4-BE49-F238E27FC236}">
                <a16:creationId xmlns:a16="http://schemas.microsoft.com/office/drawing/2014/main" id="{AEBE9272-1FA8-4938-B6B7-322EC4AA9D9A}"/>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568767D-88E2-4912-A399-6EA6E557DBB6}"/>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3A820E27-0A75-43EB-8581-F37A1C55EC0D}"/>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D39B90B5-0ABF-4457-B3BE-22478693BD24}"/>
              </a:ext>
            </a:extLst>
          </p:cNvPr>
          <p:cNvPicPr>
            <a:picLocks xmlns:a="http://schemas.openxmlformats.org/drawingml/2006/main" noChangeAspect="1"/>
          </p:cNvPicPr>
          <p:nvPr/>
        </p:nvPicPr>
        <p:blipFill>
          <a:blip xmlns:r="http://schemas.openxmlformats.org/officeDocument/2006/relationships" xmlns:a="http://schemas.openxmlformats.org/drawingml/2006/main" r:embed="Ra59fba289a854e52"/>
          <a:srcRect xmlns:a="http://schemas.openxmlformats.org/drawingml/2006/main" l="0" t="28679" r="0" b="28679"/>
          <a:stretch xmlns:a="http://schemas.openxmlformats.org/drawingml/2006/main">
            <a:fillRect l="0" t="0" r="0" b="0"/>
          </a:stretch>
        </p:blipFill>
        <p:spPr>
          <a:xfrm xmlns:a="http://schemas.openxmlformats.org/drawingml/2006/main">
            <a:off x="609600" y="1352550"/>
            <a:ext cx="10972800" cy="26289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7581A85-57A9-4169-A8D4-70476346F209}"/>
              </a:ext>
            </a:extLst>
          </p:cNvPr>
          <p:cNvSpPr>
            <a:spLocks xmlns:a="http://schemas.openxmlformats.org/drawingml/2006/main" noGrp="1"/>
          </p:cNvSpPr>
          <p:nvPr/>
        </p:nvSpPr>
        <p:spPr>
          <a:xfrm xmlns:a="http://schemas.openxmlformats.org/drawingml/2006/main">
            <a:off x="742950" y="4362450"/>
            <a:ext cx="10706100" cy="1581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0">
                <a:solidFill>
                  <a:srgbClr val="FFFDF7"/>
                </a:solidFill>
                <a:latin typeface="DejaVu Sans"/>
                <a:ea typeface="DejaVu Sans"/>
                <a:cs typeface="DejaVu Sans"/>
              </a:defRPr>
            </a:defPPr>
            <a:lvl1pPr algn="l">
              <a:defRPr sz="1875" b="0">
                <a:solidFill>
                  <a:srgbClr val="FFFDF7"/>
                </a:solidFill>
                <a:latin typeface="DejaVu Sans"/>
                <a:ea typeface="DejaVu Sans"/>
                <a:cs typeface="DejaVu Sans"/>
              </a:defRPr>
            </a:lvl1pPr>
            <a:lvl2pPr algn="l">
              <a:defRPr sz="1875" b="0">
                <a:solidFill>
                  <a:srgbClr val="FFFDF7"/>
                </a:solidFill>
                <a:latin typeface="DejaVu Sans"/>
                <a:ea typeface="DejaVu Sans"/>
                <a:cs typeface="DejaVu Sans"/>
              </a:defRPr>
            </a:lvl2pPr>
            <a:lvl3pPr algn="l">
              <a:defRPr sz="1875" b="0">
                <a:solidFill>
                  <a:srgbClr val="FFFDF7"/>
                </a:solidFill>
                <a:latin typeface="DejaVu Sans"/>
                <a:ea typeface="DejaVu Sans"/>
                <a:cs typeface="DejaVu Sans"/>
              </a:defRPr>
            </a:lvl3pPr>
            <a:lvl4pPr algn="l">
              <a:defRPr sz="1875" b="0">
                <a:solidFill>
                  <a:srgbClr val="FFFDF7"/>
                </a:solidFill>
                <a:latin typeface="DejaVu Sans"/>
                <a:ea typeface="DejaVu Sans"/>
                <a:cs typeface="DejaVu Sans"/>
              </a:defRPr>
            </a:lvl4pPr>
            <a:lvl5pPr algn="l">
              <a:defRPr sz="1875" b="0">
                <a:solidFill>
                  <a:srgbClr val="FFFDF7"/>
                </a:solidFill>
                <a:latin typeface="DejaVu Sans"/>
                <a:ea typeface="DejaVu Sans"/>
                <a:cs typeface="DejaVu Sans"/>
              </a:defRPr>
            </a:lvl5pPr>
            <a:lvl6pPr algn="l">
              <a:defRPr sz="1875" b="0">
                <a:solidFill>
                  <a:srgbClr val="FFFDF7"/>
                </a:solidFill>
                <a:latin typeface="DejaVu Sans"/>
                <a:ea typeface="DejaVu Sans"/>
                <a:cs typeface="DejaVu Sans"/>
              </a:defRPr>
            </a:lvl6pPr>
            <a:lvl7pPr algn="l">
              <a:defRPr sz="1875" b="0">
                <a:solidFill>
                  <a:srgbClr val="FFFDF7"/>
                </a:solidFill>
                <a:latin typeface="DejaVu Sans"/>
                <a:ea typeface="DejaVu Sans"/>
                <a:cs typeface="DejaVu Sans"/>
              </a:defRPr>
            </a:lvl7pPr>
            <a:lvl8pPr algn="l">
              <a:defRPr sz="1875" b="0">
                <a:solidFill>
                  <a:srgbClr val="FFFDF7"/>
                </a:solidFill>
                <a:latin typeface="DejaVu Sans"/>
                <a:ea typeface="DejaVu Sans"/>
                <a:cs typeface="DejaVu Sans"/>
              </a:defRPr>
            </a:lvl8pPr>
            <a:lvl9pPr algn="l">
              <a:defRPr sz="1875" b="0">
                <a:solidFill>
                  <a:srgbClr val="FFFDF7"/>
                </a:solidFill>
                <a:latin typeface="DejaVu Sans"/>
                <a:ea typeface="DejaVu Sans"/>
                <a:cs typeface="DejaVu Sans"/>
              </a:defRPr>
            </a:lvl9pPr>
          </a:lstStyle>
          <a:p xmlns:a="http://schemas.openxmlformats.org/drawingml/2006/main">
            <a:pPr algn="l">
              <a:defRPr sz="1875" b="0">
                <a:solidFill>
                  <a:srgbClr val="FFFDF7"/>
                </a:solidFill>
                <a:latin typeface="DejaVu Sans"/>
                <a:ea typeface="DejaVu Sans"/>
                <a:cs typeface="DejaVu Sans"/>
              </a:defRPr>
            </a:pPr>
            <a:r>
              <a:rPr sz="1875" b="0">
                <a:solidFill>
                  <a:srgbClr val="FFFDF7"/>
                </a:solidFill>
                <a:latin typeface="DejaVu Sans"/>
                <a:ea typeface="DejaVu Sans"/>
                <a:cs typeface="DejaVu Sans"/>
              </a:rPr>
              <a:t>When cash strapped friends Nate Cole and Michael Mercer take seasonal jobs at a sprawling Oklahoma haunted attraction, performers and guests begin disappearing. They realize murders are happening in plain sight while everyone around them mistakes the violence for part of the show, forcing them to identify the killer hidden among the masked cast before they become the next victims.</a:t>
            </a:r>
          </a:p>
        </p:txBody>
      </p:sp>
    </p:spTree>
    <p:extLst>
      <p:ext uri="{BB962C8B-B14F-4D97-AF65-F5344CB8AC3E}">
        <p14:creationId xmlns:p14="http://schemas.microsoft.com/office/powerpoint/2010/main" val="497711746"/>
      </p:ext>
    </p:extLst>
  </p:cSld>
</p:sld>
</file>

<file path=ppt/slides/slide4.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EBD74D6-AC2F-45D6-9B24-762D914A29D4}"/>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Two nights inside the haunt</a:t>
            </a:r>
          </a:p>
        </p:txBody>
      </p:sp>
      <p:sp>
        <p:nvSpPr>
          <p:cNvPr id="2" name="">
            <a:extLst xmlns:a="http://schemas.openxmlformats.org/drawingml/2006/main">
              <a:ext uri="{FF2B5EF4-FFF2-40B4-BE49-F238E27FC236}">
                <a16:creationId xmlns:a16="http://schemas.microsoft.com/office/drawing/2014/main" id="{9031E840-2DDE-4FF8-AC5C-3BCE827B1DD6}"/>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04</a:t>
            </a:r>
          </a:p>
        </p:txBody>
      </p:sp>
      <p:sp>
        <p:nvSpPr>
          <p:cNvPr id="3" name="">
            <a:extLst xmlns:a="http://schemas.openxmlformats.org/drawingml/2006/main">
              <a:ext uri="{FF2B5EF4-FFF2-40B4-BE49-F238E27FC236}">
                <a16:creationId xmlns:a16="http://schemas.microsoft.com/office/drawing/2014/main" id="{B8294C1F-E937-4BE8-865A-0441C9DABA58}"/>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61374BF3-E7C5-4A1F-BBE3-A466E45FB14E}"/>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05C086CA-15C4-40B5-8C35-23A168A5CAEF}"/>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D27273E4-EC53-466D-B1BA-52C81DC98888}"/>
              </a:ext>
            </a:extLst>
          </p:cNvPr>
          <p:cNvPicPr>
            <a:picLocks xmlns:a="http://schemas.openxmlformats.org/drawingml/2006/main" noChangeAspect="1"/>
          </p:cNvPicPr>
          <p:nvPr/>
        </p:nvPicPr>
        <p:blipFill>
          <a:blip xmlns:r="http://schemas.openxmlformats.org/officeDocument/2006/relationships" xmlns:a="http://schemas.openxmlformats.org/drawingml/2006/main" r:embed="R3313c7d8e51741f3"/>
          <a:srcRect xmlns:a="http://schemas.openxmlformats.org/drawingml/2006/main" l="19131" t="0" r="19131" b="0"/>
          <a:stretch xmlns:a="http://schemas.openxmlformats.org/drawingml/2006/main">
            <a:fillRect l="0" t="0" r="0" b="0"/>
          </a:stretch>
        </p:blipFill>
        <p:spPr>
          <a:xfrm xmlns:a="http://schemas.openxmlformats.org/drawingml/2006/main">
            <a:off x="609600" y="1352550"/>
            <a:ext cx="51435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8F35418-C78B-46FC-A7EF-F2C89890BC2E}"/>
              </a:ext>
            </a:extLst>
          </p:cNvPr>
          <p:cNvSpPr>
            <a:spLocks xmlns:a="http://schemas.openxmlformats.org/drawingml/2006/main" noGrp="1"/>
          </p:cNvSpPr>
          <p:nvPr/>
        </p:nvSpPr>
        <p:spPr>
          <a:xfrm xmlns:a="http://schemas.openxmlformats.org/drawingml/2006/main">
            <a:off x="6191250" y="1600200"/>
            <a:ext cx="438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0C56A"/>
                </a:solidFill>
                <a:latin typeface="DejaVu Sans"/>
                <a:ea typeface="DejaVu Sans"/>
                <a:cs typeface="DejaVu Sans"/>
              </a:defRPr>
            </a:defPPr>
            <a:lvl1pPr algn="l">
              <a:defRPr sz="1875" b="1">
                <a:solidFill>
                  <a:srgbClr val="F0C56A"/>
                </a:solidFill>
                <a:latin typeface="DejaVu Sans"/>
                <a:ea typeface="DejaVu Sans"/>
                <a:cs typeface="DejaVu Sans"/>
              </a:defRPr>
            </a:lvl1pPr>
            <a:lvl2pPr algn="l">
              <a:defRPr sz="1875" b="1">
                <a:solidFill>
                  <a:srgbClr val="F0C56A"/>
                </a:solidFill>
                <a:latin typeface="DejaVu Sans"/>
                <a:ea typeface="DejaVu Sans"/>
                <a:cs typeface="DejaVu Sans"/>
              </a:defRPr>
            </a:lvl2pPr>
            <a:lvl3pPr algn="l">
              <a:defRPr sz="1875" b="1">
                <a:solidFill>
                  <a:srgbClr val="F0C56A"/>
                </a:solidFill>
                <a:latin typeface="DejaVu Sans"/>
                <a:ea typeface="DejaVu Sans"/>
                <a:cs typeface="DejaVu Sans"/>
              </a:defRPr>
            </a:lvl3pPr>
            <a:lvl4pPr algn="l">
              <a:defRPr sz="1875" b="1">
                <a:solidFill>
                  <a:srgbClr val="F0C56A"/>
                </a:solidFill>
                <a:latin typeface="DejaVu Sans"/>
                <a:ea typeface="DejaVu Sans"/>
                <a:cs typeface="DejaVu Sans"/>
              </a:defRPr>
            </a:lvl4pPr>
            <a:lvl5pPr algn="l">
              <a:defRPr sz="1875" b="1">
                <a:solidFill>
                  <a:srgbClr val="F0C56A"/>
                </a:solidFill>
                <a:latin typeface="DejaVu Sans"/>
                <a:ea typeface="DejaVu Sans"/>
                <a:cs typeface="DejaVu Sans"/>
              </a:defRPr>
            </a:lvl5pPr>
            <a:lvl6pPr algn="l">
              <a:defRPr sz="1875" b="1">
                <a:solidFill>
                  <a:srgbClr val="F0C56A"/>
                </a:solidFill>
                <a:latin typeface="DejaVu Sans"/>
                <a:ea typeface="DejaVu Sans"/>
                <a:cs typeface="DejaVu Sans"/>
              </a:defRPr>
            </a:lvl6pPr>
            <a:lvl7pPr algn="l">
              <a:defRPr sz="1875" b="1">
                <a:solidFill>
                  <a:srgbClr val="F0C56A"/>
                </a:solidFill>
                <a:latin typeface="DejaVu Sans"/>
                <a:ea typeface="DejaVu Sans"/>
                <a:cs typeface="DejaVu Sans"/>
              </a:defRPr>
            </a:lvl7pPr>
            <a:lvl8pPr algn="l">
              <a:defRPr sz="1875" b="1">
                <a:solidFill>
                  <a:srgbClr val="F0C56A"/>
                </a:solidFill>
                <a:latin typeface="DejaVu Sans"/>
                <a:ea typeface="DejaVu Sans"/>
                <a:cs typeface="DejaVu Sans"/>
              </a:defRPr>
            </a:lvl8pPr>
            <a:lvl9pPr algn="l">
              <a:defRPr sz="1875" b="1">
                <a:solidFill>
                  <a:srgbClr val="F0C56A"/>
                </a:solidFill>
                <a:latin typeface="DejaVu Sans"/>
                <a:ea typeface="DejaVu Sans"/>
                <a:cs typeface="DejaVu Sans"/>
              </a:defRPr>
            </a:lvl9pPr>
          </a:lstStyle>
          <a:p xmlns:a="http://schemas.openxmlformats.org/drawingml/2006/main">
            <a:pPr algn="l">
              <a:defRPr sz="1875" b="1">
                <a:solidFill>
                  <a:srgbClr val="F0C56A"/>
                </a:solidFill>
                <a:latin typeface="DejaVu Sans"/>
                <a:ea typeface="DejaVu Sans"/>
                <a:cs typeface="DejaVu Sans"/>
              </a:defRPr>
            </a:pPr>
            <a:r>
              <a:rPr sz="1875" b="1">
                <a:solidFill>
                  <a:srgbClr val="F0C56A"/>
                </a:solidFill>
                <a:latin typeface="DejaVu Sans"/>
                <a:ea typeface="DejaVu Sans"/>
                <a:cs typeface="DejaVu Sans"/>
              </a:rPr>
              <a:t>Night one</a:t>
            </a:r>
          </a:p>
        </p:txBody>
      </p:sp>
      <p:sp>
        <p:nvSpPr>
          <p:cNvPr id="8" name="">
            <a:extLst xmlns:a="http://schemas.openxmlformats.org/drawingml/2006/main">
              <a:ext uri="{FF2B5EF4-FFF2-40B4-BE49-F238E27FC236}">
                <a16:creationId xmlns:a16="http://schemas.microsoft.com/office/drawing/2014/main" id="{45B4ECCB-8256-4E18-B1E4-AF7CFC723475}"/>
              </a:ext>
            </a:extLst>
          </p:cNvPr>
          <p:cNvSpPr>
            <a:spLocks xmlns:a="http://schemas.openxmlformats.org/drawingml/2006/main" noGrp="1"/>
          </p:cNvSpPr>
          <p:nvPr/>
        </p:nvSpPr>
        <p:spPr>
          <a:xfrm xmlns:a="http://schemas.openxmlformats.org/drawingml/2006/main">
            <a:off x="6191250" y="2057400"/>
            <a:ext cx="4762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0">
                <a:solidFill>
                  <a:srgbClr val="FFFDF7"/>
                </a:solidFill>
                <a:latin typeface="DejaVu Sans"/>
                <a:ea typeface="DejaVu Sans"/>
                <a:cs typeface="DejaVu Sans"/>
              </a:defRPr>
            </a:defPPr>
            <a:lvl1pPr algn="l">
              <a:defRPr sz="1725" b="0">
                <a:solidFill>
                  <a:srgbClr val="FFFDF7"/>
                </a:solidFill>
                <a:latin typeface="DejaVu Sans"/>
                <a:ea typeface="DejaVu Sans"/>
                <a:cs typeface="DejaVu Sans"/>
              </a:defRPr>
            </a:lvl1pPr>
            <a:lvl2pPr algn="l">
              <a:defRPr sz="1725" b="0">
                <a:solidFill>
                  <a:srgbClr val="FFFDF7"/>
                </a:solidFill>
                <a:latin typeface="DejaVu Sans"/>
                <a:ea typeface="DejaVu Sans"/>
                <a:cs typeface="DejaVu Sans"/>
              </a:defRPr>
            </a:lvl2pPr>
            <a:lvl3pPr algn="l">
              <a:defRPr sz="1725" b="0">
                <a:solidFill>
                  <a:srgbClr val="FFFDF7"/>
                </a:solidFill>
                <a:latin typeface="DejaVu Sans"/>
                <a:ea typeface="DejaVu Sans"/>
                <a:cs typeface="DejaVu Sans"/>
              </a:defRPr>
            </a:lvl3pPr>
            <a:lvl4pPr algn="l">
              <a:defRPr sz="1725" b="0">
                <a:solidFill>
                  <a:srgbClr val="FFFDF7"/>
                </a:solidFill>
                <a:latin typeface="DejaVu Sans"/>
                <a:ea typeface="DejaVu Sans"/>
                <a:cs typeface="DejaVu Sans"/>
              </a:defRPr>
            </a:lvl4pPr>
            <a:lvl5pPr algn="l">
              <a:defRPr sz="1725" b="0">
                <a:solidFill>
                  <a:srgbClr val="FFFDF7"/>
                </a:solidFill>
                <a:latin typeface="DejaVu Sans"/>
                <a:ea typeface="DejaVu Sans"/>
                <a:cs typeface="DejaVu Sans"/>
              </a:defRPr>
            </a:lvl5pPr>
            <a:lvl6pPr algn="l">
              <a:defRPr sz="1725" b="0">
                <a:solidFill>
                  <a:srgbClr val="FFFDF7"/>
                </a:solidFill>
                <a:latin typeface="DejaVu Sans"/>
                <a:ea typeface="DejaVu Sans"/>
                <a:cs typeface="DejaVu Sans"/>
              </a:defRPr>
            </a:lvl6pPr>
            <a:lvl7pPr algn="l">
              <a:defRPr sz="1725" b="0">
                <a:solidFill>
                  <a:srgbClr val="FFFDF7"/>
                </a:solidFill>
                <a:latin typeface="DejaVu Sans"/>
                <a:ea typeface="DejaVu Sans"/>
                <a:cs typeface="DejaVu Sans"/>
              </a:defRPr>
            </a:lvl7pPr>
            <a:lvl8pPr algn="l">
              <a:defRPr sz="1725" b="0">
                <a:solidFill>
                  <a:srgbClr val="FFFDF7"/>
                </a:solidFill>
                <a:latin typeface="DejaVu Sans"/>
                <a:ea typeface="DejaVu Sans"/>
                <a:cs typeface="DejaVu Sans"/>
              </a:defRPr>
            </a:lvl8pPr>
            <a:lvl9pPr algn="l">
              <a:defRPr sz="1725" b="0">
                <a:solidFill>
                  <a:srgbClr val="FFFDF7"/>
                </a:solidFill>
                <a:latin typeface="DejaVu Sans"/>
                <a:ea typeface="DejaVu Sans"/>
                <a:cs typeface="DejaVu Sans"/>
              </a:defRPr>
            </a:lvl9pPr>
          </a:lstStyle>
          <a:p xmlns:a="http://schemas.openxmlformats.org/drawingml/2006/main">
            <a:pPr algn="l">
              <a:defRPr sz="1725" b="0">
                <a:solidFill>
                  <a:srgbClr val="FFFDF7"/>
                </a:solidFill>
                <a:latin typeface="DejaVu Sans"/>
                <a:ea typeface="DejaVu Sans"/>
                <a:cs typeface="DejaVu Sans"/>
              </a:defRPr>
            </a:pPr>
            <a:r>
              <a:rPr sz="1725" b="0">
                <a:solidFill>
                  <a:srgbClr val="FFFDF7"/>
                </a:solidFill>
                <a:latin typeface="DejaVu Sans"/>
                <a:ea typeface="DejaVu Sans"/>
                <a:cs typeface="DejaVu Sans"/>
              </a:rPr>
              <a:t>A seasonal job becomes a crime scene nobody recognizes.</a:t>
            </a:r>
          </a:p>
        </p:txBody>
      </p:sp>
      <p:sp>
        <p:nvSpPr>
          <p:cNvPr id="9" name="">
            <a:extLst xmlns:a="http://schemas.openxmlformats.org/drawingml/2006/main">
              <a:ext uri="{FF2B5EF4-FFF2-40B4-BE49-F238E27FC236}">
                <a16:creationId xmlns:a16="http://schemas.microsoft.com/office/drawing/2014/main" id="{E1F0453E-5090-45D3-A130-E88BD661DB96}"/>
              </a:ext>
            </a:extLst>
          </p:cNvPr>
          <p:cNvSpPr>
            <a:spLocks xmlns:a="http://schemas.openxmlformats.org/drawingml/2006/main" noGrp="1"/>
          </p:cNvSpPr>
          <p:nvPr/>
        </p:nvSpPr>
        <p:spPr>
          <a:xfrm xmlns:a="http://schemas.openxmlformats.org/drawingml/2006/main">
            <a:off x="6191250" y="3314700"/>
            <a:ext cx="438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0C56A"/>
                </a:solidFill>
                <a:latin typeface="DejaVu Sans"/>
                <a:ea typeface="DejaVu Sans"/>
                <a:cs typeface="DejaVu Sans"/>
              </a:defRPr>
            </a:defPPr>
            <a:lvl1pPr algn="l">
              <a:defRPr sz="1875" b="1">
                <a:solidFill>
                  <a:srgbClr val="F0C56A"/>
                </a:solidFill>
                <a:latin typeface="DejaVu Sans"/>
                <a:ea typeface="DejaVu Sans"/>
                <a:cs typeface="DejaVu Sans"/>
              </a:defRPr>
            </a:lvl1pPr>
            <a:lvl2pPr algn="l">
              <a:defRPr sz="1875" b="1">
                <a:solidFill>
                  <a:srgbClr val="F0C56A"/>
                </a:solidFill>
                <a:latin typeface="DejaVu Sans"/>
                <a:ea typeface="DejaVu Sans"/>
                <a:cs typeface="DejaVu Sans"/>
              </a:defRPr>
            </a:lvl2pPr>
            <a:lvl3pPr algn="l">
              <a:defRPr sz="1875" b="1">
                <a:solidFill>
                  <a:srgbClr val="F0C56A"/>
                </a:solidFill>
                <a:latin typeface="DejaVu Sans"/>
                <a:ea typeface="DejaVu Sans"/>
                <a:cs typeface="DejaVu Sans"/>
              </a:defRPr>
            </a:lvl3pPr>
            <a:lvl4pPr algn="l">
              <a:defRPr sz="1875" b="1">
                <a:solidFill>
                  <a:srgbClr val="F0C56A"/>
                </a:solidFill>
                <a:latin typeface="DejaVu Sans"/>
                <a:ea typeface="DejaVu Sans"/>
                <a:cs typeface="DejaVu Sans"/>
              </a:defRPr>
            </a:lvl4pPr>
            <a:lvl5pPr algn="l">
              <a:defRPr sz="1875" b="1">
                <a:solidFill>
                  <a:srgbClr val="F0C56A"/>
                </a:solidFill>
                <a:latin typeface="DejaVu Sans"/>
                <a:ea typeface="DejaVu Sans"/>
                <a:cs typeface="DejaVu Sans"/>
              </a:defRPr>
            </a:lvl5pPr>
            <a:lvl6pPr algn="l">
              <a:defRPr sz="1875" b="1">
                <a:solidFill>
                  <a:srgbClr val="F0C56A"/>
                </a:solidFill>
                <a:latin typeface="DejaVu Sans"/>
                <a:ea typeface="DejaVu Sans"/>
                <a:cs typeface="DejaVu Sans"/>
              </a:defRPr>
            </a:lvl6pPr>
            <a:lvl7pPr algn="l">
              <a:defRPr sz="1875" b="1">
                <a:solidFill>
                  <a:srgbClr val="F0C56A"/>
                </a:solidFill>
                <a:latin typeface="DejaVu Sans"/>
                <a:ea typeface="DejaVu Sans"/>
                <a:cs typeface="DejaVu Sans"/>
              </a:defRPr>
            </a:lvl7pPr>
            <a:lvl8pPr algn="l">
              <a:defRPr sz="1875" b="1">
                <a:solidFill>
                  <a:srgbClr val="F0C56A"/>
                </a:solidFill>
                <a:latin typeface="DejaVu Sans"/>
                <a:ea typeface="DejaVu Sans"/>
                <a:cs typeface="DejaVu Sans"/>
              </a:defRPr>
            </a:lvl8pPr>
            <a:lvl9pPr algn="l">
              <a:defRPr sz="1875" b="1">
                <a:solidFill>
                  <a:srgbClr val="F0C56A"/>
                </a:solidFill>
                <a:latin typeface="DejaVu Sans"/>
                <a:ea typeface="DejaVu Sans"/>
                <a:cs typeface="DejaVu Sans"/>
              </a:defRPr>
            </a:lvl9pPr>
          </a:lstStyle>
          <a:p xmlns:a="http://schemas.openxmlformats.org/drawingml/2006/main">
            <a:pPr algn="l">
              <a:defRPr sz="1875" b="1">
                <a:solidFill>
                  <a:srgbClr val="F0C56A"/>
                </a:solidFill>
                <a:latin typeface="DejaVu Sans"/>
                <a:ea typeface="DejaVu Sans"/>
                <a:cs typeface="DejaVu Sans"/>
              </a:defRPr>
            </a:pPr>
            <a:r>
              <a:rPr sz="1875" b="1">
                <a:solidFill>
                  <a:srgbClr val="F0C56A"/>
                </a:solidFill>
                <a:latin typeface="DejaVu Sans"/>
                <a:ea typeface="DejaVu Sans"/>
                <a:cs typeface="DejaVu Sans"/>
              </a:rPr>
              <a:t>Night two</a:t>
            </a:r>
          </a:p>
        </p:txBody>
      </p:sp>
      <p:sp>
        <p:nvSpPr>
          <p:cNvPr id="10" name="">
            <a:extLst xmlns:a="http://schemas.openxmlformats.org/drawingml/2006/main">
              <a:ext uri="{FF2B5EF4-FFF2-40B4-BE49-F238E27FC236}">
                <a16:creationId xmlns:a16="http://schemas.microsoft.com/office/drawing/2014/main" id="{4640856D-60BC-4AA4-8EFC-E503CFD8825D}"/>
              </a:ext>
            </a:extLst>
          </p:cNvPr>
          <p:cNvSpPr>
            <a:spLocks xmlns:a="http://schemas.openxmlformats.org/drawingml/2006/main" noGrp="1"/>
          </p:cNvSpPr>
          <p:nvPr/>
        </p:nvSpPr>
        <p:spPr>
          <a:xfrm xmlns:a="http://schemas.openxmlformats.org/drawingml/2006/main">
            <a:off x="6191250" y="3771900"/>
            <a:ext cx="4762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0">
                <a:solidFill>
                  <a:srgbClr val="FFFDF7"/>
                </a:solidFill>
                <a:latin typeface="DejaVu Sans"/>
                <a:ea typeface="DejaVu Sans"/>
                <a:cs typeface="DejaVu Sans"/>
              </a:defRPr>
            </a:defPPr>
            <a:lvl1pPr algn="l">
              <a:defRPr sz="1725" b="0">
                <a:solidFill>
                  <a:srgbClr val="FFFDF7"/>
                </a:solidFill>
                <a:latin typeface="DejaVu Sans"/>
                <a:ea typeface="DejaVu Sans"/>
                <a:cs typeface="DejaVu Sans"/>
              </a:defRPr>
            </a:lvl1pPr>
            <a:lvl2pPr algn="l">
              <a:defRPr sz="1725" b="0">
                <a:solidFill>
                  <a:srgbClr val="FFFDF7"/>
                </a:solidFill>
                <a:latin typeface="DejaVu Sans"/>
                <a:ea typeface="DejaVu Sans"/>
                <a:cs typeface="DejaVu Sans"/>
              </a:defRPr>
            </a:lvl2pPr>
            <a:lvl3pPr algn="l">
              <a:defRPr sz="1725" b="0">
                <a:solidFill>
                  <a:srgbClr val="FFFDF7"/>
                </a:solidFill>
                <a:latin typeface="DejaVu Sans"/>
                <a:ea typeface="DejaVu Sans"/>
                <a:cs typeface="DejaVu Sans"/>
              </a:defRPr>
            </a:lvl3pPr>
            <a:lvl4pPr algn="l">
              <a:defRPr sz="1725" b="0">
                <a:solidFill>
                  <a:srgbClr val="FFFDF7"/>
                </a:solidFill>
                <a:latin typeface="DejaVu Sans"/>
                <a:ea typeface="DejaVu Sans"/>
                <a:cs typeface="DejaVu Sans"/>
              </a:defRPr>
            </a:lvl4pPr>
            <a:lvl5pPr algn="l">
              <a:defRPr sz="1725" b="0">
                <a:solidFill>
                  <a:srgbClr val="FFFDF7"/>
                </a:solidFill>
                <a:latin typeface="DejaVu Sans"/>
                <a:ea typeface="DejaVu Sans"/>
                <a:cs typeface="DejaVu Sans"/>
              </a:defRPr>
            </a:lvl5pPr>
            <a:lvl6pPr algn="l">
              <a:defRPr sz="1725" b="0">
                <a:solidFill>
                  <a:srgbClr val="FFFDF7"/>
                </a:solidFill>
                <a:latin typeface="DejaVu Sans"/>
                <a:ea typeface="DejaVu Sans"/>
                <a:cs typeface="DejaVu Sans"/>
              </a:defRPr>
            </a:lvl6pPr>
            <a:lvl7pPr algn="l">
              <a:defRPr sz="1725" b="0">
                <a:solidFill>
                  <a:srgbClr val="FFFDF7"/>
                </a:solidFill>
                <a:latin typeface="DejaVu Sans"/>
                <a:ea typeface="DejaVu Sans"/>
                <a:cs typeface="DejaVu Sans"/>
              </a:defRPr>
            </a:lvl7pPr>
            <a:lvl8pPr algn="l">
              <a:defRPr sz="1725" b="0">
                <a:solidFill>
                  <a:srgbClr val="FFFDF7"/>
                </a:solidFill>
                <a:latin typeface="DejaVu Sans"/>
                <a:ea typeface="DejaVu Sans"/>
                <a:cs typeface="DejaVu Sans"/>
              </a:defRPr>
            </a:lvl8pPr>
            <a:lvl9pPr algn="l">
              <a:defRPr sz="1725" b="0">
                <a:solidFill>
                  <a:srgbClr val="FFFDF7"/>
                </a:solidFill>
                <a:latin typeface="DejaVu Sans"/>
                <a:ea typeface="DejaVu Sans"/>
                <a:cs typeface="DejaVu Sans"/>
              </a:defRPr>
            </a:lvl9pPr>
          </a:lstStyle>
          <a:p xmlns:a="http://schemas.openxmlformats.org/drawingml/2006/main">
            <a:pPr algn="l">
              <a:defRPr sz="1725" b="0">
                <a:solidFill>
                  <a:srgbClr val="FFFDF7"/>
                </a:solidFill>
                <a:latin typeface="DejaVu Sans"/>
                <a:ea typeface="DejaVu Sans"/>
                <a:cs typeface="DejaVu Sans"/>
              </a:defRPr>
            </a:pPr>
            <a:r>
              <a:rPr sz="1725" b="0">
                <a:solidFill>
                  <a:srgbClr val="FFFDF7"/>
                </a:solidFill>
                <a:latin typeface="DejaVu Sans"/>
                <a:ea typeface="DejaVu Sans"/>
                <a:cs typeface="DejaVu Sans"/>
              </a:rPr>
              <a:t>Nate and Mike return with no safe way to tell performance from murder.</a:t>
            </a:r>
          </a:p>
        </p:txBody>
      </p:sp>
    </p:spTree>
    <p:extLst>
      <p:ext uri="{BB962C8B-B14F-4D97-AF65-F5344CB8AC3E}">
        <p14:creationId xmlns:p14="http://schemas.microsoft.com/office/powerpoint/2010/main" val="1489537198"/>
      </p:ext>
    </p:extLst>
  </p:cSld>
</p:sld>
</file>

<file path=ppt/slides/slide5.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3070F54-2148-4E92-B513-A8CDD4E2BF48}"/>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Nate and Mike</a:t>
            </a:r>
          </a:p>
        </p:txBody>
      </p:sp>
      <p:sp>
        <p:nvSpPr>
          <p:cNvPr id="2" name="">
            <a:extLst xmlns:a="http://schemas.openxmlformats.org/drawingml/2006/main">
              <a:ext uri="{FF2B5EF4-FFF2-40B4-BE49-F238E27FC236}">
                <a16:creationId xmlns:a16="http://schemas.microsoft.com/office/drawing/2014/main" id="{5014F630-71E1-42C9-A5E0-7EBB7D3D535A}"/>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05</a:t>
            </a:r>
          </a:p>
        </p:txBody>
      </p:sp>
      <p:sp>
        <p:nvSpPr>
          <p:cNvPr id="3" name="">
            <a:extLst xmlns:a="http://schemas.openxmlformats.org/drawingml/2006/main">
              <a:ext uri="{FF2B5EF4-FFF2-40B4-BE49-F238E27FC236}">
                <a16:creationId xmlns:a16="http://schemas.microsoft.com/office/drawing/2014/main" id="{A25ABC16-9384-40D8-87B0-76D42B23F2BA}"/>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39794DC-7932-47C5-9B6C-7086BDD29933}"/>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E9A0BE70-FEEB-4121-A97D-C041FFD791FC}"/>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50DDCF6B-E452-4AB8-B664-96077C3161CB}"/>
              </a:ext>
            </a:extLst>
          </p:cNvPr>
          <p:cNvPicPr>
            <a:picLocks xmlns:a="http://schemas.openxmlformats.org/drawingml/2006/main" noChangeAspect="1"/>
          </p:cNvPicPr>
          <p:nvPr/>
        </p:nvPicPr>
        <p:blipFill>
          <a:blip xmlns:r="http://schemas.openxmlformats.org/officeDocument/2006/relationships" xmlns:a="http://schemas.openxmlformats.org/drawingml/2006/main" r:embed="R0aa1bc16d0884d3b"/>
          <a:srcRect xmlns:a="http://schemas.openxmlformats.org/drawingml/2006/main" l="9735" t="0" r="9735" b="0"/>
          <a:stretch xmlns:a="http://schemas.openxmlformats.org/drawingml/2006/main">
            <a:fillRect l="0" t="0" r="0" b="0"/>
          </a:stretch>
        </p:blipFill>
        <p:spPr>
          <a:xfrm xmlns:a="http://schemas.openxmlformats.org/drawingml/2006/main">
            <a:off x="609600" y="1352550"/>
            <a:ext cx="67056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59B7D22-41D8-4D41-862D-77B82ACAE946}"/>
              </a:ext>
            </a:extLst>
          </p:cNvPr>
          <p:cNvSpPr>
            <a:spLocks xmlns:a="http://schemas.openxmlformats.org/drawingml/2006/main" noGrp="1"/>
          </p:cNvSpPr>
          <p:nvPr/>
        </p:nvSpPr>
        <p:spPr>
          <a:xfrm xmlns:a="http://schemas.openxmlformats.org/drawingml/2006/main">
            <a:off x="7715250" y="1714500"/>
            <a:ext cx="342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025" b="1">
                <a:solidFill>
                  <a:srgbClr val="F0C56A"/>
                </a:solidFill>
                <a:latin typeface="DejaVu Sans"/>
                <a:ea typeface="DejaVu Sans"/>
                <a:cs typeface="DejaVu Sans"/>
              </a:defRPr>
            </a:defPPr>
            <a:lvl1pPr algn="l">
              <a:defRPr sz="2025" b="1">
                <a:solidFill>
                  <a:srgbClr val="F0C56A"/>
                </a:solidFill>
                <a:latin typeface="DejaVu Sans"/>
                <a:ea typeface="DejaVu Sans"/>
                <a:cs typeface="DejaVu Sans"/>
              </a:defRPr>
            </a:lvl1pPr>
            <a:lvl2pPr algn="l">
              <a:defRPr sz="2025" b="1">
                <a:solidFill>
                  <a:srgbClr val="F0C56A"/>
                </a:solidFill>
                <a:latin typeface="DejaVu Sans"/>
                <a:ea typeface="DejaVu Sans"/>
                <a:cs typeface="DejaVu Sans"/>
              </a:defRPr>
            </a:lvl2pPr>
            <a:lvl3pPr algn="l">
              <a:defRPr sz="2025" b="1">
                <a:solidFill>
                  <a:srgbClr val="F0C56A"/>
                </a:solidFill>
                <a:latin typeface="DejaVu Sans"/>
                <a:ea typeface="DejaVu Sans"/>
                <a:cs typeface="DejaVu Sans"/>
              </a:defRPr>
            </a:lvl3pPr>
            <a:lvl4pPr algn="l">
              <a:defRPr sz="2025" b="1">
                <a:solidFill>
                  <a:srgbClr val="F0C56A"/>
                </a:solidFill>
                <a:latin typeface="DejaVu Sans"/>
                <a:ea typeface="DejaVu Sans"/>
                <a:cs typeface="DejaVu Sans"/>
              </a:defRPr>
            </a:lvl4pPr>
            <a:lvl5pPr algn="l">
              <a:defRPr sz="2025" b="1">
                <a:solidFill>
                  <a:srgbClr val="F0C56A"/>
                </a:solidFill>
                <a:latin typeface="DejaVu Sans"/>
                <a:ea typeface="DejaVu Sans"/>
                <a:cs typeface="DejaVu Sans"/>
              </a:defRPr>
            </a:lvl5pPr>
            <a:lvl6pPr algn="l">
              <a:defRPr sz="2025" b="1">
                <a:solidFill>
                  <a:srgbClr val="F0C56A"/>
                </a:solidFill>
                <a:latin typeface="DejaVu Sans"/>
                <a:ea typeface="DejaVu Sans"/>
                <a:cs typeface="DejaVu Sans"/>
              </a:defRPr>
            </a:lvl6pPr>
            <a:lvl7pPr algn="l">
              <a:defRPr sz="2025" b="1">
                <a:solidFill>
                  <a:srgbClr val="F0C56A"/>
                </a:solidFill>
                <a:latin typeface="DejaVu Sans"/>
                <a:ea typeface="DejaVu Sans"/>
                <a:cs typeface="DejaVu Sans"/>
              </a:defRPr>
            </a:lvl7pPr>
            <a:lvl8pPr algn="l">
              <a:defRPr sz="2025" b="1">
                <a:solidFill>
                  <a:srgbClr val="F0C56A"/>
                </a:solidFill>
                <a:latin typeface="DejaVu Sans"/>
                <a:ea typeface="DejaVu Sans"/>
                <a:cs typeface="DejaVu Sans"/>
              </a:defRPr>
            </a:lvl8pPr>
            <a:lvl9pPr algn="l">
              <a:defRPr sz="2025" b="1">
                <a:solidFill>
                  <a:srgbClr val="F0C56A"/>
                </a:solidFill>
                <a:latin typeface="DejaVu Sans"/>
                <a:ea typeface="DejaVu Sans"/>
                <a:cs typeface="DejaVu Sans"/>
              </a:defRPr>
            </a:lvl9pPr>
          </a:lstStyle>
          <a:p xmlns:a="http://schemas.openxmlformats.org/drawingml/2006/main">
            <a:pPr algn="l">
              <a:defRPr sz="2025" b="1">
                <a:solidFill>
                  <a:srgbClr val="F0C56A"/>
                </a:solidFill>
                <a:latin typeface="DejaVu Sans"/>
                <a:ea typeface="DejaVu Sans"/>
                <a:cs typeface="DejaVu Sans"/>
              </a:defRPr>
            </a:pPr>
            <a:r>
              <a:rPr sz="2025" b="1">
                <a:solidFill>
                  <a:srgbClr val="F0C56A"/>
                </a:solidFill>
                <a:latin typeface="DejaVu Sans"/>
                <a:ea typeface="DejaVu Sans"/>
                <a:cs typeface="DejaVu Sans"/>
              </a:rPr>
              <a:t>Nate Cole</a:t>
            </a:r>
          </a:p>
        </p:txBody>
      </p:sp>
      <p:sp>
        <p:nvSpPr>
          <p:cNvPr id="8" name="">
            <a:extLst xmlns:a="http://schemas.openxmlformats.org/drawingml/2006/main">
              <a:ext uri="{FF2B5EF4-FFF2-40B4-BE49-F238E27FC236}">
                <a16:creationId xmlns:a16="http://schemas.microsoft.com/office/drawing/2014/main" id="{07963D13-694C-43B5-AFBE-6DFFC0120B38}"/>
              </a:ext>
            </a:extLst>
          </p:cNvPr>
          <p:cNvSpPr>
            <a:spLocks xmlns:a="http://schemas.openxmlformats.org/drawingml/2006/main" noGrp="1"/>
          </p:cNvSpPr>
          <p:nvPr/>
        </p:nvSpPr>
        <p:spPr>
          <a:xfrm xmlns:a="http://schemas.openxmlformats.org/drawingml/2006/main">
            <a:off x="7715250" y="2190750"/>
            <a:ext cx="34290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0">
                <a:solidFill>
                  <a:srgbClr val="FFFDF7"/>
                </a:solidFill>
                <a:latin typeface="DejaVu Sans"/>
                <a:ea typeface="DejaVu Sans"/>
                <a:cs typeface="DejaVu Sans"/>
              </a:defRPr>
            </a:defPPr>
            <a:lvl1pPr algn="l">
              <a:defRPr sz="1575" b="0">
                <a:solidFill>
                  <a:srgbClr val="FFFDF7"/>
                </a:solidFill>
                <a:latin typeface="DejaVu Sans"/>
                <a:ea typeface="DejaVu Sans"/>
                <a:cs typeface="DejaVu Sans"/>
              </a:defRPr>
            </a:lvl1pPr>
            <a:lvl2pPr algn="l">
              <a:defRPr sz="1575" b="0">
                <a:solidFill>
                  <a:srgbClr val="FFFDF7"/>
                </a:solidFill>
                <a:latin typeface="DejaVu Sans"/>
                <a:ea typeface="DejaVu Sans"/>
                <a:cs typeface="DejaVu Sans"/>
              </a:defRPr>
            </a:lvl2pPr>
            <a:lvl3pPr algn="l">
              <a:defRPr sz="1575" b="0">
                <a:solidFill>
                  <a:srgbClr val="FFFDF7"/>
                </a:solidFill>
                <a:latin typeface="DejaVu Sans"/>
                <a:ea typeface="DejaVu Sans"/>
                <a:cs typeface="DejaVu Sans"/>
              </a:defRPr>
            </a:lvl3pPr>
            <a:lvl4pPr algn="l">
              <a:defRPr sz="1575" b="0">
                <a:solidFill>
                  <a:srgbClr val="FFFDF7"/>
                </a:solidFill>
                <a:latin typeface="DejaVu Sans"/>
                <a:ea typeface="DejaVu Sans"/>
                <a:cs typeface="DejaVu Sans"/>
              </a:defRPr>
            </a:lvl4pPr>
            <a:lvl5pPr algn="l">
              <a:defRPr sz="1575" b="0">
                <a:solidFill>
                  <a:srgbClr val="FFFDF7"/>
                </a:solidFill>
                <a:latin typeface="DejaVu Sans"/>
                <a:ea typeface="DejaVu Sans"/>
                <a:cs typeface="DejaVu Sans"/>
              </a:defRPr>
            </a:lvl5pPr>
            <a:lvl6pPr algn="l">
              <a:defRPr sz="1575" b="0">
                <a:solidFill>
                  <a:srgbClr val="FFFDF7"/>
                </a:solidFill>
                <a:latin typeface="DejaVu Sans"/>
                <a:ea typeface="DejaVu Sans"/>
                <a:cs typeface="DejaVu Sans"/>
              </a:defRPr>
            </a:lvl6pPr>
            <a:lvl7pPr algn="l">
              <a:defRPr sz="1575" b="0">
                <a:solidFill>
                  <a:srgbClr val="FFFDF7"/>
                </a:solidFill>
                <a:latin typeface="DejaVu Sans"/>
                <a:ea typeface="DejaVu Sans"/>
                <a:cs typeface="DejaVu Sans"/>
              </a:defRPr>
            </a:lvl7pPr>
            <a:lvl8pPr algn="l">
              <a:defRPr sz="1575" b="0">
                <a:solidFill>
                  <a:srgbClr val="FFFDF7"/>
                </a:solidFill>
                <a:latin typeface="DejaVu Sans"/>
                <a:ea typeface="DejaVu Sans"/>
                <a:cs typeface="DejaVu Sans"/>
              </a:defRPr>
            </a:lvl8pPr>
            <a:lvl9pPr algn="l">
              <a:defRPr sz="1575" b="0">
                <a:solidFill>
                  <a:srgbClr val="FFFDF7"/>
                </a:solidFill>
                <a:latin typeface="DejaVu Sans"/>
                <a:ea typeface="DejaVu Sans"/>
                <a:cs typeface="DejaVu Sans"/>
              </a:defRPr>
            </a:lvl9pPr>
          </a:lstStyle>
          <a:p xmlns:a="http://schemas.openxmlformats.org/drawingml/2006/main">
            <a:pPr algn="l">
              <a:defRPr sz="1575" b="0">
                <a:solidFill>
                  <a:srgbClr val="FFFDF7"/>
                </a:solidFill>
                <a:latin typeface="DejaVu Sans"/>
                <a:ea typeface="DejaVu Sans"/>
                <a:cs typeface="DejaVu Sans"/>
              </a:defRPr>
            </a:pPr>
            <a:r>
              <a:rPr sz="1575" b="0">
                <a:solidFill>
                  <a:srgbClr val="FFFDF7"/>
                </a:solidFill>
                <a:latin typeface="DejaVu Sans"/>
                <a:ea typeface="DejaVu Sans"/>
                <a:cs typeface="DejaVu Sans"/>
              </a:rPr>
              <a:t>A videographer and expectant father whose instinct to document danger pulls him deeper into it.</a:t>
            </a:r>
          </a:p>
        </p:txBody>
      </p:sp>
      <p:sp>
        <p:nvSpPr>
          <p:cNvPr id="9" name="">
            <a:extLst xmlns:a="http://schemas.openxmlformats.org/drawingml/2006/main">
              <a:ext uri="{FF2B5EF4-FFF2-40B4-BE49-F238E27FC236}">
                <a16:creationId xmlns:a16="http://schemas.microsoft.com/office/drawing/2014/main" id="{F4132E61-35C8-46BC-A8AA-1416E8837B00}"/>
              </a:ext>
            </a:extLst>
          </p:cNvPr>
          <p:cNvSpPr>
            <a:spLocks xmlns:a="http://schemas.openxmlformats.org/drawingml/2006/main" noGrp="1"/>
          </p:cNvSpPr>
          <p:nvPr/>
        </p:nvSpPr>
        <p:spPr>
          <a:xfrm xmlns:a="http://schemas.openxmlformats.org/drawingml/2006/main">
            <a:off x="7715250" y="3829050"/>
            <a:ext cx="342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025" b="1">
                <a:solidFill>
                  <a:srgbClr val="F0C56A"/>
                </a:solidFill>
                <a:latin typeface="DejaVu Sans"/>
                <a:ea typeface="DejaVu Sans"/>
                <a:cs typeface="DejaVu Sans"/>
              </a:defRPr>
            </a:defPPr>
            <a:lvl1pPr algn="l">
              <a:defRPr sz="2025" b="1">
                <a:solidFill>
                  <a:srgbClr val="F0C56A"/>
                </a:solidFill>
                <a:latin typeface="DejaVu Sans"/>
                <a:ea typeface="DejaVu Sans"/>
                <a:cs typeface="DejaVu Sans"/>
              </a:defRPr>
            </a:lvl1pPr>
            <a:lvl2pPr algn="l">
              <a:defRPr sz="2025" b="1">
                <a:solidFill>
                  <a:srgbClr val="F0C56A"/>
                </a:solidFill>
                <a:latin typeface="DejaVu Sans"/>
                <a:ea typeface="DejaVu Sans"/>
                <a:cs typeface="DejaVu Sans"/>
              </a:defRPr>
            </a:lvl2pPr>
            <a:lvl3pPr algn="l">
              <a:defRPr sz="2025" b="1">
                <a:solidFill>
                  <a:srgbClr val="F0C56A"/>
                </a:solidFill>
                <a:latin typeface="DejaVu Sans"/>
                <a:ea typeface="DejaVu Sans"/>
                <a:cs typeface="DejaVu Sans"/>
              </a:defRPr>
            </a:lvl3pPr>
            <a:lvl4pPr algn="l">
              <a:defRPr sz="2025" b="1">
                <a:solidFill>
                  <a:srgbClr val="F0C56A"/>
                </a:solidFill>
                <a:latin typeface="DejaVu Sans"/>
                <a:ea typeface="DejaVu Sans"/>
                <a:cs typeface="DejaVu Sans"/>
              </a:defRPr>
            </a:lvl4pPr>
            <a:lvl5pPr algn="l">
              <a:defRPr sz="2025" b="1">
                <a:solidFill>
                  <a:srgbClr val="F0C56A"/>
                </a:solidFill>
                <a:latin typeface="DejaVu Sans"/>
                <a:ea typeface="DejaVu Sans"/>
                <a:cs typeface="DejaVu Sans"/>
              </a:defRPr>
            </a:lvl5pPr>
            <a:lvl6pPr algn="l">
              <a:defRPr sz="2025" b="1">
                <a:solidFill>
                  <a:srgbClr val="F0C56A"/>
                </a:solidFill>
                <a:latin typeface="DejaVu Sans"/>
                <a:ea typeface="DejaVu Sans"/>
                <a:cs typeface="DejaVu Sans"/>
              </a:defRPr>
            </a:lvl6pPr>
            <a:lvl7pPr algn="l">
              <a:defRPr sz="2025" b="1">
                <a:solidFill>
                  <a:srgbClr val="F0C56A"/>
                </a:solidFill>
                <a:latin typeface="DejaVu Sans"/>
                <a:ea typeface="DejaVu Sans"/>
                <a:cs typeface="DejaVu Sans"/>
              </a:defRPr>
            </a:lvl7pPr>
            <a:lvl8pPr algn="l">
              <a:defRPr sz="2025" b="1">
                <a:solidFill>
                  <a:srgbClr val="F0C56A"/>
                </a:solidFill>
                <a:latin typeface="DejaVu Sans"/>
                <a:ea typeface="DejaVu Sans"/>
                <a:cs typeface="DejaVu Sans"/>
              </a:defRPr>
            </a:lvl8pPr>
            <a:lvl9pPr algn="l">
              <a:defRPr sz="2025" b="1">
                <a:solidFill>
                  <a:srgbClr val="F0C56A"/>
                </a:solidFill>
                <a:latin typeface="DejaVu Sans"/>
                <a:ea typeface="DejaVu Sans"/>
                <a:cs typeface="DejaVu Sans"/>
              </a:defRPr>
            </a:lvl9pPr>
          </a:lstStyle>
          <a:p xmlns:a="http://schemas.openxmlformats.org/drawingml/2006/main">
            <a:pPr algn="l">
              <a:defRPr sz="2025" b="1">
                <a:solidFill>
                  <a:srgbClr val="F0C56A"/>
                </a:solidFill>
                <a:latin typeface="DejaVu Sans"/>
                <a:ea typeface="DejaVu Sans"/>
                <a:cs typeface="DejaVu Sans"/>
              </a:defRPr>
            </a:pPr>
            <a:r>
              <a:rPr sz="2025" b="1">
                <a:solidFill>
                  <a:srgbClr val="F0C56A"/>
                </a:solidFill>
                <a:latin typeface="DejaVu Sans"/>
                <a:ea typeface="DejaVu Sans"/>
                <a:cs typeface="DejaVu Sans"/>
              </a:rPr>
              <a:t>Michael Mercer</a:t>
            </a:r>
          </a:p>
        </p:txBody>
      </p:sp>
      <p:sp>
        <p:nvSpPr>
          <p:cNvPr id="10" name="">
            <a:extLst xmlns:a="http://schemas.openxmlformats.org/drawingml/2006/main">
              <a:ext uri="{FF2B5EF4-FFF2-40B4-BE49-F238E27FC236}">
                <a16:creationId xmlns:a16="http://schemas.microsoft.com/office/drawing/2014/main" id="{B4580F65-4AC3-491A-A5B8-BDE88CB9D456}"/>
              </a:ext>
            </a:extLst>
          </p:cNvPr>
          <p:cNvSpPr>
            <a:spLocks xmlns:a="http://schemas.openxmlformats.org/drawingml/2006/main" noGrp="1"/>
          </p:cNvSpPr>
          <p:nvPr/>
        </p:nvSpPr>
        <p:spPr>
          <a:xfrm xmlns:a="http://schemas.openxmlformats.org/drawingml/2006/main">
            <a:off x="7715250" y="4305300"/>
            <a:ext cx="34290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75" b="0">
                <a:solidFill>
                  <a:srgbClr val="FFFDF7"/>
                </a:solidFill>
                <a:latin typeface="DejaVu Sans"/>
                <a:ea typeface="DejaVu Sans"/>
                <a:cs typeface="DejaVu Sans"/>
              </a:defRPr>
            </a:defPPr>
            <a:lvl1pPr algn="l">
              <a:defRPr sz="1575" b="0">
                <a:solidFill>
                  <a:srgbClr val="FFFDF7"/>
                </a:solidFill>
                <a:latin typeface="DejaVu Sans"/>
                <a:ea typeface="DejaVu Sans"/>
                <a:cs typeface="DejaVu Sans"/>
              </a:defRPr>
            </a:lvl1pPr>
            <a:lvl2pPr algn="l">
              <a:defRPr sz="1575" b="0">
                <a:solidFill>
                  <a:srgbClr val="FFFDF7"/>
                </a:solidFill>
                <a:latin typeface="DejaVu Sans"/>
                <a:ea typeface="DejaVu Sans"/>
                <a:cs typeface="DejaVu Sans"/>
              </a:defRPr>
            </a:lvl2pPr>
            <a:lvl3pPr algn="l">
              <a:defRPr sz="1575" b="0">
                <a:solidFill>
                  <a:srgbClr val="FFFDF7"/>
                </a:solidFill>
                <a:latin typeface="DejaVu Sans"/>
                <a:ea typeface="DejaVu Sans"/>
                <a:cs typeface="DejaVu Sans"/>
              </a:defRPr>
            </a:lvl3pPr>
            <a:lvl4pPr algn="l">
              <a:defRPr sz="1575" b="0">
                <a:solidFill>
                  <a:srgbClr val="FFFDF7"/>
                </a:solidFill>
                <a:latin typeface="DejaVu Sans"/>
                <a:ea typeface="DejaVu Sans"/>
                <a:cs typeface="DejaVu Sans"/>
              </a:defRPr>
            </a:lvl4pPr>
            <a:lvl5pPr algn="l">
              <a:defRPr sz="1575" b="0">
                <a:solidFill>
                  <a:srgbClr val="FFFDF7"/>
                </a:solidFill>
                <a:latin typeface="DejaVu Sans"/>
                <a:ea typeface="DejaVu Sans"/>
                <a:cs typeface="DejaVu Sans"/>
              </a:defRPr>
            </a:lvl5pPr>
            <a:lvl6pPr algn="l">
              <a:defRPr sz="1575" b="0">
                <a:solidFill>
                  <a:srgbClr val="FFFDF7"/>
                </a:solidFill>
                <a:latin typeface="DejaVu Sans"/>
                <a:ea typeface="DejaVu Sans"/>
                <a:cs typeface="DejaVu Sans"/>
              </a:defRPr>
            </a:lvl6pPr>
            <a:lvl7pPr algn="l">
              <a:defRPr sz="1575" b="0">
                <a:solidFill>
                  <a:srgbClr val="FFFDF7"/>
                </a:solidFill>
                <a:latin typeface="DejaVu Sans"/>
                <a:ea typeface="DejaVu Sans"/>
                <a:cs typeface="DejaVu Sans"/>
              </a:defRPr>
            </a:lvl7pPr>
            <a:lvl8pPr algn="l">
              <a:defRPr sz="1575" b="0">
                <a:solidFill>
                  <a:srgbClr val="FFFDF7"/>
                </a:solidFill>
                <a:latin typeface="DejaVu Sans"/>
                <a:ea typeface="DejaVu Sans"/>
                <a:cs typeface="DejaVu Sans"/>
              </a:defRPr>
            </a:lvl8pPr>
            <a:lvl9pPr algn="l">
              <a:defRPr sz="1575" b="0">
                <a:solidFill>
                  <a:srgbClr val="FFFDF7"/>
                </a:solidFill>
                <a:latin typeface="DejaVu Sans"/>
                <a:ea typeface="DejaVu Sans"/>
                <a:cs typeface="DejaVu Sans"/>
              </a:defRPr>
            </a:lvl9pPr>
          </a:lstStyle>
          <a:p xmlns:a="http://schemas.openxmlformats.org/drawingml/2006/main">
            <a:pPr algn="l">
              <a:defRPr sz="1575" b="0">
                <a:solidFill>
                  <a:srgbClr val="FFFDF7"/>
                </a:solidFill>
                <a:latin typeface="DejaVu Sans"/>
                <a:ea typeface="DejaVu Sans"/>
                <a:cs typeface="DejaVu Sans"/>
              </a:defRPr>
            </a:pPr>
            <a:r>
              <a:rPr sz="1575" b="0">
                <a:solidFill>
                  <a:srgbClr val="FFFDF7"/>
                </a:solidFill>
                <a:latin typeface="DejaVu Sans"/>
                <a:ea typeface="DejaVu Sans"/>
                <a:cs typeface="DejaVu Sans"/>
              </a:rPr>
              <a:t>A singer and Red Thread performer who understands the show from inside the mask.</a:t>
            </a:r>
          </a:p>
        </p:txBody>
      </p:sp>
    </p:spTree>
    <p:extLst>
      <p:ext uri="{BB962C8B-B14F-4D97-AF65-F5344CB8AC3E}">
        <p14:creationId xmlns:p14="http://schemas.microsoft.com/office/powerpoint/2010/main" val="324921004"/>
      </p:ext>
    </p:extLst>
  </p:cSld>
</p:sld>
</file>

<file path=ppt/slides/slide6.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F51CFF1-DE63-46E2-A5C7-4C392C6A80D5}"/>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Bernie Ward</a:t>
            </a:r>
          </a:p>
        </p:txBody>
      </p:sp>
      <p:sp>
        <p:nvSpPr>
          <p:cNvPr id="2" name="">
            <a:extLst xmlns:a="http://schemas.openxmlformats.org/drawingml/2006/main">
              <a:ext uri="{FF2B5EF4-FFF2-40B4-BE49-F238E27FC236}">
                <a16:creationId xmlns:a16="http://schemas.microsoft.com/office/drawing/2014/main" id="{FB7F6B6B-5509-4F41-A6B9-73E690E0E253}"/>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06</a:t>
            </a:r>
          </a:p>
        </p:txBody>
      </p:sp>
      <p:sp>
        <p:nvSpPr>
          <p:cNvPr id="3" name="">
            <a:extLst xmlns:a="http://schemas.openxmlformats.org/drawingml/2006/main">
              <a:ext uri="{FF2B5EF4-FFF2-40B4-BE49-F238E27FC236}">
                <a16:creationId xmlns:a16="http://schemas.microsoft.com/office/drawing/2014/main" id="{4E724869-85CE-4316-A070-EA3E981C9E5B}"/>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28FF2A8A-4AE5-4D6E-8F74-5F825CDD2A17}"/>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59858647-CF40-4D23-AAC9-DA2004FD2A2F}"/>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B9FB0C50-4115-4A86-A92B-E6E4A70CB040}"/>
              </a:ext>
            </a:extLst>
          </p:cNvPr>
          <p:cNvPicPr>
            <a:picLocks xmlns:a="http://schemas.openxmlformats.org/drawingml/2006/main" noChangeAspect="1"/>
          </p:cNvPicPr>
          <p:nvPr/>
        </p:nvPicPr>
        <p:blipFill>
          <a:blip xmlns:r="http://schemas.openxmlformats.org/officeDocument/2006/relationships" xmlns:a="http://schemas.openxmlformats.org/drawingml/2006/main" r:embed="Rcfae0facab964202"/>
          <a:srcRect xmlns:a="http://schemas.openxmlformats.org/drawingml/2006/main" l="0" t="12896" r="0" b="12896"/>
          <a:stretch xmlns:a="http://schemas.openxmlformats.org/drawingml/2006/main">
            <a:fillRect l="0" t="0" r="0" b="0"/>
          </a:stretch>
        </p:blipFill>
        <p:spPr>
          <a:xfrm xmlns:a="http://schemas.openxmlformats.org/drawingml/2006/main">
            <a:off x="609600" y="1352550"/>
            <a:ext cx="421005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0132543-A9AA-4754-B3C9-3EE4347CA9E3}"/>
              </a:ext>
            </a:extLst>
          </p:cNvPr>
          <p:cNvSpPr>
            <a:spLocks xmlns:a="http://schemas.openxmlformats.org/drawingml/2006/main" noGrp="1"/>
          </p:cNvSpPr>
          <p:nvPr/>
        </p:nvSpPr>
        <p:spPr>
          <a:xfrm xmlns:a="http://schemas.openxmlformats.org/drawingml/2006/main">
            <a:off x="5334000" y="1847850"/>
            <a:ext cx="5810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400" b="1">
                <a:solidFill>
                  <a:srgbClr val="FFFDF7"/>
                </a:solidFill>
                <a:latin typeface="DejaVu Sans"/>
                <a:ea typeface="DejaVu Sans"/>
                <a:cs typeface="DejaVu Sans"/>
              </a:defRPr>
            </a:defPPr>
            <a:lvl1pPr algn="l">
              <a:defRPr sz="2400" b="1">
                <a:solidFill>
                  <a:srgbClr val="FFFDF7"/>
                </a:solidFill>
                <a:latin typeface="DejaVu Sans"/>
                <a:ea typeface="DejaVu Sans"/>
                <a:cs typeface="DejaVu Sans"/>
              </a:defRPr>
            </a:lvl1pPr>
            <a:lvl2pPr algn="l">
              <a:defRPr sz="2400" b="1">
                <a:solidFill>
                  <a:srgbClr val="FFFDF7"/>
                </a:solidFill>
                <a:latin typeface="DejaVu Sans"/>
                <a:ea typeface="DejaVu Sans"/>
                <a:cs typeface="DejaVu Sans"/>
              </a:defRPr>
            </a:lvl2pPr>
            <a:lvl3pPr algn="l">
              <a:defRPr sz="2400" b="1">
                <a:solidFill>
                  <a:srgbClr val="FFFDF7"/>
                </a:solidFill>
                <a:latin typeface="DejaVu Sans"/>
                <a:ea typeface="DejaVu Sans"/>
                <a:cs typeface="DejaVu Sans"/>
              </a:defRPr>
            </a:lvl3pPr>
            <a:lvl4pPr algn="l">
              <a:defRPr sz="2400" b="1">
                <a:solidFill>
                  <a:srgbClr val="FFFDF7"/>
                </a:solidFill>
                <a:latin typeface="DejaVu Sans"/>
                <a:ea typeface="DejaVu Sans"/>
                <a:cs typeface="DejaVu Sans"/>
              </a:defRPr>
            </a:lvl4pPr>
            <a:lvl5pPr algn="l">
              <a:defRPr sz="2400" b="1">
                <a:solidFill>
                  <a:srgbClr val="FFFDF7"/>
                </a:solidFill>
                <a:latin typeface="DejaVu Sans"/>
                <a:ea typeface="DejaVu Sans"/>
                <a:cs typeface="DejaVu Sans"/>
              </a:defRPr>
            </a:lvl5pPr>
            <a:lvl6pPr algn="l">
              <a:defRPr sz="2400" b="1">
                <a:solidFill>
                  <a:srgbClr val="FFFDF7"/>
                </a:solidFill>
                <a:latin typeface="DejaVu Sans"/>
                <a:ea typeface="DejaVu Sans"/>
                <a:cs typeface="DejaVu Sans"/>
              </a:defRPr>
            </a:lvl6pPr>
            <a:lvl7pPr algn="l">
              <a:defRPr sz="2400" b="1">
                <a:solidFill>
                  <a:srgbClr val="FFFDF7"/>
                </a:solidFill>
                <a:latin typeface="DejaVu Sans"/>
                <a:ea typeface="DejaVu Sans"/>
                <a:cs typeface="DejaVu Sans"/>
              </a:defRPr>
            </a:lvl7pPr>
            <a:lvl8pPr algn="l">
              <a:defRPr sz="2400" b="1">
                <a:solidFill>
                  <a:srgbClr val="FFFDF7"/>
                </a:solidFill>
                <a:latin typeface="DejaVu Sans"/>
                <a:ea typeface="DejaVu Sans"/>
                <a:cs typeface="DejaVu Sans"/>
              </a:defRPr>
            </a:lvl8pPr>
            <a:lvl9pPr algn="l">
              <a:defRPr sz="2400" b="1">
                <a:solidFill>
                  <a:srgbClr val="FFFDF7"/>
                </a:solidFill>
                <a:latin typeface="DejaVu Sans"/>
                <a:ea typeface="DejaVu Sans"/>
                <a:cs typeface="DejaVu Sans"/>
              </a:defRPr>
            </a:lvl9pPr>
          </a:lstStyle>
          <a:p xmlns:a="http://schemas.openxmlformats.org/drawingml/2006/main">
            <a:pPr algn="l">
              <a:defRPr sz="2400" b="1">
                <a:solidFill>
                  <a:srgbClr val="FFFDF7"/>
                </a:solidFill>
                <a:latin typeface="DejaVu Sans"/>
                <a:ea typeface="DejaVu Sans"/>
                <a:cs typeface="DejaVu Sans"/>
              </a:defRPr>
            </a:pPr>
            <a:r>
              <a:rPr sz="2400" b="1">
                <a:solidFill>
                  <a:srgbClr val="FFFDF7"/>
                </a:solidFill>
                <a:latin typeface="DejaVu Sans"/>
                <a:ea typeface="DejaVu Sans"/>
                <a:cs typeface="DejaVu Sans"/>
              </a:rPr>
              <a:t>A quiet groundskeeper who knows every hidden corner of the haunt.</a:t>
            </a:r>
          </a:p>
        </p:txBody>
      </p:sp>
      <p:sp>
        <p:nvSpPr>
          <p:cNvPr id="8" name="">
            <a:extLst xmlns:a="http://schemas.openxmlformats.org/drawingml/2006/main">
              <a:ext uri="{FF2B5EF4-FFF2-40B4-BE49-F238E27FC236}">
                <a16:creationId xmlns:a16="http://schemas.microsoft.com/office/drawing/2014/main" id="{7F9740BC-21E4-4E33-8B3B-4D66368CFCD0}"/>
              </a:ext>
            </a:extLst>
          </p:cNvPr>
          <p:cNvSpPr>
            <a:spLocks xmlns:a="http://schemas.openxmlformats.org/drawingml/2006/main" noGrp="1"/>
          </p:cNvSpPr>
          <p:nvPr/>
        </p:nvSpPr>
        <p:spPr>
          <a:xfrm xmlns:a="http://schemas.openxmlformats.org/drawingml/2006/main">
            <a:off x="5334000" y="3371850"/>
            <a:ext cx="5334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0">
                <a:solidFill>
                  <a:srgbClr val="D9D4CC"/>
                </a:solidFill>
                <a:latin typeface="DejaVu Sans"/>
                <a:ea typeface="DejaVu Sans"/>
                <a:cs typeface="DejaVu Sans"/>
              </a:defRPr>
            </a:defPPr>
            <a:lvl1pPr algn="l">
              <a:defRPr sz="1725" b="0">
                <a:solidFill>
                  <a:srgbClr val="D9D4CC"/>
                </a:solidFill>
                <a:latin typeface="DejaVu Sans"/>
                <a:ea typeface="DejaVu Sans"/>
                <a:cs typeface="DejaVu Sans"/>
              </a:defRPr>
            </a:lvl1pPr>
            <a:lvl2pPr algn="l">
              <a:defRPr sz="1725" b="0">
                <a:solidFill>
                  <a:srgbClr val="D9D4CC"/>
                </a:solidFill>
                <a:latin typeface="DejaVu Sans"/>
                <a:ea typeface="DejaVu Sans"/>
                <a:cs typeface="DejaVu Sans"/>
              </a:defRPr>
            </a:lvl2pPr>
            <a:lvl3pPr algn="l">
              <a:defRPr sz="1725" b="0">
                <a:solidFill>
                  <a:srgbClr val="D9D4CC"/>
                </a:solidFill>
                <a:latin typeface="DejaVu Sans"/>
                <a:ea typeface="DejaVu Sans"/>
                <a:cs typeface="DejaVu Sans"/>
              </a:defRPr>
            </a:lvl3pPr>
            <a:lvl4pPr algn="l">
              <a:defRPr sz="1725" b="0">
                <a:solidFill>
                  <a:srgbClr val="D9D4CC"/>
                </a:solidFill>
                <a:latin typeface="DejaVu Sans"/>
                <a:ea typeface="DejaVu Sans"/>
                <a:cs typeface="DejaVu Sans"/>
              </a:defRPr>
            </a:lvl4pPr>
            <a:lvl5pPr algn="l">
              <a:defRPr sz="1725" b="0">
                <a:solidFill>
                  <a:srgbClr val="D9D4CC"/>
                </a:solidFill>
                <a:latin typeface="DejaVu Sans"/>
                <a:ea typeface="DejaVu Sans"/>
                <a:cs typeface="DejaVu Sans"/>
              </a:defRPr>
            </a:lvl5pPr>
            <a:lvl6pPr algn="l">
              <a:defRPr sz="1725" b="0">
                <a:solidFill>
                  <a:srgbClr val="D9D4CC"/>
                </a:solidFill>
                <a:latin typeface="DejaVu Sans"/>
                <a:ea typeface="DejaVu Sans"/>
                <a:cs typeface="DejaVu Sans"/>
              </a:defRPr>
            </a:lvl6pPr>
            <a:lvl7pPr algn="l">
              <a:defRPr sz="1725" b="0">
                <a:solidFill>
                  <a:srgbClr val="D9D4CC"/>
                </a:solidFill>
                <a:latin typeface="DejaVu Sans"/>
                <a:ea typeface="DejaVu Sans"/>
                <a:cs typeface="DejaVu Sans"/>
              </a:defRPr>
            </a:lvl7pPr>
            <a:lvl8pPr algn="l">
              <a:defRPr sz="1725" b="0">
                <a:solidFill>
                  <a:srgbClr val="D9D4CC"/>
                </a:solidFill>
                <a:latin typeface="DejaVu Sans"/>
                <a:ea typeface="DejaVu Sans"/>
                <a:cs typeface="DejaVu Sans"/>
              </a:defRPr>
            </a:lvl8pPr>
            <a:lvl9pPr algn="l">
              <a:defRPr sz="1725" b="0">
                <a:solidFill>
                  <a:srgbClr val="D9D4CC"/>
                </a:solidFill>
                <a:latin typeface="DejaVu Sans"/>
                <a:ea typeface="DejaVu Sans"/>
                <a:cs typeface="DejaVu Sans"/>
              </a:defRPr>
            </a:lvl9pPr>
          </a:lstStyle>
          <a:p xmlns:a="http://schemas.openxmlformats.org/drawingml/2006/main">
            <a:pPr algn="l">
              <a:defRPr sz="1725" b="0">
                <a:solidFill>
                  <a:srgbClr val="D9D4CC"/>
                </a:solidFill>
                <a:latin typeface="DejaVu Sans"/>
                <a:ea typeface="DejaVu Sans"/>
                <a:cs typeface="DejaVu Sans"/>
              </a:defRPr>
            </a:pPr>
            <a:r>
              <a:rPr sz="1725" b="0">
                <a:solidFill>
                  <a:srgbClr val="D9D4CC"/>
                </a:solidFill>
                <a:latin typeface="DejaVu Sans"/>
                <a:ea typeface="DejaVu Sans"/>
                <a:cs typeface="DejaVu Sans"/>
              </a:rPr>
              <a:t>His knowledge makes him essential when the attraction becomes impossible to read.</a:t>
            </a:r>
          </a:p>
        </p:txBody>
      </p:sp>
      <p:sp>
        <p:nvSpPr>
          <p:cNvPr id="9" name="">
            <a:extLst xmlns:a="http://schemas.openxmlformats.org/drawingml/2006/main">
              <a:ext uri="{FF2B5EF4-FFF2-40B4-BE49-F238E27FC236}">
                <a16:creationId xmlns:a16="http://schemas.microsoft.com/office/drawing/2014/main" id="{12B23CEB-D9FD-4BCE-B368-EDCB8944F4C0}"/>
              </a:ext>
            </a:extLst>
          </p:cNvPr>
          <p:cNvSpPr>
            <a:spLocks xmlns:a="http://schemas.openxmlformats.org/drawingml/2006/main" noGrp="1"/>
          </p:cNvSpPr>
          <p:nvPr/>
        </p:nvSpPr>
        <p:spPr>
          <a:xfrm xmlns:a="http://schemas.openxmlformats.org/drawingml/2006/main">
            <a:off x="5334000" y="4933950"/>
            <a:ext cx="4762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F0C56A"/>
                </a:solidFill>
                <a:latin typeface="DejaVu Sans"/>
                <a:ea typeface="DejaVu Sans"/>
                <a:cs typeface="DejaVu Sans"/>
              </a:defRPr>
            </a:defPPr>
            <a:lvl1pPr algn="l">
              <a:defRPr sz="1350" b="1">
                <a:solidFill>
                  <a:srgbClr val="F0C56A"/>
                </a:solidFill>
                <a:latin typeface="DejaVu Sans"/>
                <a:ea typeface="DejaVu Sans"/>
                <a:cs typeface="DejaVu Sans"/>
              </a:defRPr>
            </a:lvl1pPr>
            <a:lvl2pPr algn="l">
              <a:defRPr sz="1350" b="1">
                <a:solidFill>
                  <a:srgbClr val="F0C56A"/>
                </a:solidFill>
                <a:latin typeface="DejaVu Sans"/>
                <a:ea typeface="DejaVu Sans"/>
                <a:cs typeface="DejaVu Sans"/>
              </a:defRPr>
            </a:lvl2pPr>
            <a:lvl3pPr algn="l">
              <a:defRPr sz="1350" b="1">
                <a:solidFill>
                  <a:srgbClr val="F0C56A"/>
                </a:solidFill>
                <a:latin typeface="DejaVu Sans"/>
                <a:ea typeface="DejaVu Sans"/>
                <a:cs typeface="DejaVu Sans"/>
              </a:defRPr>
            </a:lvl3pPr>
            <a:lvl4pPr algn="l">
              <a:defRPr sz="1350" b="1">
                <a:solidFill>
                  <a:srgbClr val="F0C56A"/>
                </a:solidFill>
                <a:latin typeface="DejaVu Sans"/>
                <a:ea typeface="DejaVu Sans"/>
                <a:cs typeface="DejaVu Sans"/>
              </a:defRPr>
            </a:lvl4pPr>
            <a:lvl5pPr algn="l">
              <a:defRPr sz="1350" b="1">
                <a:solidFill>
                  <a:srgbClr val="F0C56A"/>
                </a:solidFill>
                <a:latin typeface="DejaVu Sans"/>
                <a:ea typeface="DejaVu Sans"/>
                <a:cs typeface="DejaVu Sans"/>
              </a:defRPr>
            </a:lvl5pPr>
            <a:lvl6pPr algn="l">
              <a:defRPr sz="1350" b="1">
                <a:solidFill>
                  <a:srgbClr val="F0C56A"/>
                </a:solidFill>
                <a:latin typeface="DejaVu Sans"/>
                <a:ea typeface="DejaVu Sans"/>
                <a:cs typeface="DejaVu Sans"/>
              </a:defRPr>
            </a:lvl6pPr>
            <a:lvl7pPr algn="l">
              <a:defRPr sz="1350" b="1">
                <a:solidFill>
                  <a:srgbClr val="F0C56A"/>
                </a:solidFill>
                <a:latin typeface="DejaVu Sans"/>
                <a:ea typeface="DejaVu Sans"/>
                <a:cs typeface="DejaVu Sans"/>
              </a:defRPr>
            </a:lvl7pPr>
            <a:lvl8pPr algn="l">
              <a:defRPr sz="1350" b="1">
                <a:solidFill>
                  <a:srgbClr val="F0C56A"/>
                </a:solidFill>
                <a:latin typeface="DejaVu Sans"/>
                <a:ea typeface="DejaVu Sans"/>
                <a:cs typeface="DejaVu Sans"/>
              </a:defRPr>
            </a:lvl8pPr>
            <a:lvl9pPr algn="l">
              <a:defRPr sz="1350" b="1">
                <a:solidFill>
                  <a:srgbClr val="F0C56A"/>
                </a:solidFill>
                <a:latin typeface="DejaVu Sans"/>
                <a:ea typeface="DejaVu Sans"/>
                <a:cs typeface="DejaVu Sans"/>
              </a:defRPr>
            </a:lvl9pPr>
          </a:lstStyle>
          <a:p xmlns:a="http://schemas.openxmlformats.org/drawingml/2006/main">
            <a:pPr algn="l">
              <a:defRPr sz="1350" b="1">
                <a:solidFill>
                  <a:srgbClr val="F0C56A"/>
                </a:solidFill>
                <a:latin typeface="DejaVu Sans"/>
                <a:ea typeface="DejaVu Sans"/>
                <a:cs typeface="DejaVu Sans"/>
              </a:defRPr>
            </a:pPr>
            <a:r>
              <a:rPr sz="1350" b="1">
                <a:solidFill>
                  <a:srgbClr val="F0C56A"/>
                </a:solidFill>
                <a:latin typeface="DejaVu Sans"/>
                <a:ea typeface="DejaVu Sans"/>
                <a:cs typeface="DejaVu Sans"/>
              </a:rPr>
              <a:t>Casting reference: PJ Sosko type</a:t>
            </a:r>
          </a:p>
        </p:txBody>
      </p:sp>
    </p:spTree>
    <p:extLst>
      <p:ext uri="{BB962C8B-B14F-4D97-AF65-F5344CB8AC3E}">
        <p14:creationId xmlns:p14="http://schemas.microsoft.com/office/powerpoint/2010/main" val="1691704413"/>
      </p:ext>
    </p:extLst>
  </p:cSld>
</p:sld>
</file>

<file path=ppt/slides/slide7.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8056D22-E0A3-4C89-9025-049BADC69C34}"/>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The Red Threads</a:t>
            </a:r>
          </a:p>
        </p:txBody>
      </p:sp>
      <p:sp>
        <p:nvSpPr>
          <p:cNvPr id="2" name="">
            <a:extLst xmlns:a="http://schemas.openxmlformats.org/drawingml/2006/main">
              <a:ext uri="{FF2B5EF4-FFF2-40B4-BE49-F238E27FC236}">
                <a16:creationId xmlns:a16="http://schemas.microsoft.com/office/drawing/2014/main" id="{4D3BD3D4-C116-4143-AB36-3582FBBE9248}"/>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07</a:t>
            </a:r>
          </a:p>
        </p:txBody>
      </p:sp>
      <p:sp>
        <p:nvSpPr>
          <p:cNvPr id="3" name="">
            <a:extLst xmlns:a="http://schemas.openxmlformats.org/drawingml/2006/main">
              <a:ext uri="{FF2B5EF4-FFF2-40B4-BE49-F238E27FC236}">
                <a16:creationId xmlns:a16="http://schemas.microsoft.com/office/drawing/2014/main" id="{E58C16DD-7E2C-43F1-9FC0-5D3D8EBEA9B8}"/>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371A792-9905-4E2F-9D83-465B876D2922}"/>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182B5749-212E-4E8F-A193-5EB4DA3BF735}"/>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2D96ACC6-73A3-4AAC-8F5E-B6918DF17224}"/>
              </a:ext>
            </a:extLst>
          </p:cNvPr>
          <p:cNvPicPr>
            <a:picLocks xmlns:a="http://schemas.openxmlformats.org/drawingml/2006/main" noChangeAspect="1"/>
          </p:cNvPicPr>
          <p:nvPr/>
        </p:nvPicPr>
        <p:blipFill>
          <a:blip xmlns:r="http://schemas.openxmlformats.org/officeDocument/2006/relationships" xmlns:a="http://schemas.openxmlformats.org/drawingml/2006/main" r:embed="Rbf3d6ce5bb6a43c8"/>
          <a:srcRect xmlns:a="http://schemas.openxmlformats.org/drawingml/2006/main" l="0" t="19618" r="0" b="19618"/>
          <a:stretch xmlns:a="http://schemas.openxmlformats.org/drawingml/2006/main">
            <a:fillRect l="0" t="0" r="0" b="0"/>
          </a:stretch>
        </p:blipFill>
        <p:spPr>
          <a:xfrm xmlns:a="http://schemas.openxmlformats.org/drawingml/2006/main">
            <a:off x="609600" y="1352550"/>
            <a:ext cx="10972800" cy="3333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0F5D440-349B-417A-88CF-4FE37FA34880}"/>
              </a:ext>
            </a:extLst>
          </p:cNvPr>
          <p:cNvSpPr>
            <a:spLocks xmlns:a="http://schemas.openxmlformats.org/drawingml/2006/main" noGrp="1"/>
          </p:cNvSpPr>
          <p:nvPr/>
        </p:nvSpPr>
        <p:spPr>
          <a:xfrm xmlns:a="http://schemas.openxmlformats.org/drawingml/2006/main">
            <a:off x="723900" y="5029200"/>
            <a:ext cx="10382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0">
                <a:solidFill>
                  <a:srgbClr val="FFFDF7"/>
                </a:solidFill>
                <a:latin typeface="DejaVu Sans"/>
                <a:ea typeface="DejaVu Sans"/>
                <a:cs typeface="DejaVu Sans"/>
              </a:defRPr>
            </a:defPPr>
            <a:lvl1pPr algn="l">
              <a:defRPr sz="1875" b="0">
                <a:solidFill>
                  <a:srgbClr val="FFFDF7"/>
                </a:solidFill>
                <a:latin typeface="DejaVu Sans"/>
                <a:ea typeface="DejaVu Sans"/>
                <a:cs typeface="DejaVu Sans"/>
              </a:defRPr>
            </a:lvl1pPr>
            <a:lvl2pPr algn="l">
              <a:defRPr sz="1875" b="0">
                <a:solidFill>
                  <a:srgbClr val="FFFDF7"/>
                </a:solidFill>
                <a:latin typeface="DejaVu Sans"/>
                <a:ea typeface="DejaVu Sans"/>
                <a:cs typeface="DejaVu Sans"/>
              </a:defRPr>
            </a:lvl2pPr>
            <a:lvl3pPr algn="l">
              <a:defRPr sz="1875" b="0">
                <a:solidFill>
                  <a:srgbClr val="FFFDF7"/>
                </a:solidFill>
                <a:latin typeface="DejaVu Sans"/>
                <a:ea typeface="DejaVu Sans"/>
                <a:cs typeface="DejaVu Sans"/>
              </a:defRPr>
            </a:lvl3pPr>
            <a:lvl4pPr algn="l">
              <a:defRPr sz="1875" b="0">
                <a:solidFill>
                  <a:srgbClr val="FFFDF7"/>
                </a:solidFill>
                <a:latin typeface="DejaVu Sans"/>
                <a:ea typeface="DejaVu Sans"/>
                <a:cs typeface="DejaVu Sans"/>
              </a:defRPr>
            </a:lvl4pPr>
            <a:lvl5pPr algn="l">
              <a:defRPr sz="1875" b="0">
                <a:solidFill>
                  <a:srgbClr val="FFFDF7"/>
                </a:solidFill>
                <a:latin typeface="DejaVu Sans"/>
                <a:ea typeface="DejaVu Sans"/>
                <a:cs typeface="DejaVu Sans"/>
              </a:defRPr>
            </a:lvl5pPr>
            <a:lvl6pPr algn="l">
              <a:defRPr sz="1875" b="0">
                <a:solidFill>
                  <a:srgbClr val="FFFDF7"/>
                </a:solidFill>
                <a:latin typeface="DejaVu Sans"/>
                <a:ea typeface="DejaVu Sans"/>
                <a:cs typeface="DejaVu Sans"/>
              </a:defRPr>
            </a:lvl6pPr>
            <a:lvl7pPr algn="l">
              <a:defRPr sz="1875" b="0">
                <a:solidFill>
                  <a:srgbClr val="FFFDF7"/>
                </a:solidFill>
                <a:latin typeface="DejaVu Sans"/>
                <a:ea typeface="DejaVu Sans"/>
                <a:cs typeface="DejaVu Sans"/>
              </a:defRPr>
            </a:lvl7pPr>
            <a:lvl8pPr algn="l">
              <a:defRPr sz="1875" b="0">
                <a:solidFill>
                  <a:srgbClr val="FFFDF7"/>
                </a:solidFill>
                <a:latin typeface="DejaVu Sans"/>
                <a:ea typeface="DejaVu Sans"/>
                <a:cs typeface="DejaVu Sans"/>
              </a:defRPr>
            </a:lvl8pPr>
            <a:lvl9pPr algn="l">
              <a:defRPr sz="1875" b="0">
                <a:solidFill>
                  <a:srgbClr val="FFFDF7"/>
                </a:solidFill>
                <a:latin typeface="DejaVu Sans"/>
                <a:ea typeface="DejaVu Sans"/>
                <a:cs typeface="DejaVu Sans"/>
              </a:defRPr>
            </a:lvl9pPr>
          </a:lstStyle>
          <a:p xmlns:a="http://schemas.openxmlformats.org/drawingml/2006/main">
            <a:pPr algn="l">
              <a:defRPr sz="1875" b="0">
                <a:solidFill>
                  <a:srgbClr val="FFFDF7"/>
                </a:solidFill>
                <a:latin typeface="DejaVu Sans"/>
                <a:ea typeface="DejaVu Sans"/>
                <a:cs typeface="DejaVu Sans"/>
              </a:defRPr>
            </a:pPr>
            <a:r>
              <a:rPr sz="1875" b="0">
                <a:solidFill>
                  <a:srgbClr val="FFFDF7"/>
                </a:solidFill>
                <a:latin typeface="DejaVu Sans"/>
                <a:ea typeface="DejaVu Sans"/>
                <a:cs typeface="DejaVu Sans"/>
              </a:rPr>
              <a:t>Seven masked performers move through the attraction. Their identical costumes turn every sighting into a question of identity.</a:t>
            </a:r>
          </a:p>
        </p:txBody>
      </p:sp>
    </p:spTree>
    <p:extLst>
      <p:ext uri="{BB962C8B-B14F-4D97-AF65-F5344CB8AC3E}">
        <p14:creationId xmlns:p14="http://schemas.microsoft.com/office/powerpoint/2010/main" val="242622707"/>
      </p:ext>
    </p:extLst>
  </p:cSld>
</p:sld>
</file>

<file path=ppt/slides/slide8.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0C39415-3479-4EBD-9FC7-96147E0F0ECC}"/>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Tone and audience</a:t>
            </a:r>
          </a:p>
        </p:txBody>
      </p:sp>
      <p:sp>
        <p:nvSpPr>
          <p:cNvPr id="2" name="">
            <a:extLst xmlns:a="http://schemas.openxmlformats.org/drawingml/2006/main">
              <a:ext uri="{FF2B5EF4-FFF2-40B4-BE49-F238E27FC236}">
                <a16:creationId xmlns:a16="http://schemas.microsoft.com/office/drawing/2014/main" id="{F6A2EB8A-D035-4A43-964F-08F5F51BBA9B}"/>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08</a:t>
            </a:r>
          </a:p>
        </p:txBody>
      </p:sp>
      <p:sp>
        <p:nvSpPr>
          <p:cNvPr id="3" name="">
            <a:extLst xmlns:a="http://schemas.openxmlformats.org/drawingml/2006/main">
              <a:ext uri="{FF2B5EF4-FFF2-40B4-BE49-F238E27FC236}">
                <a16:creationId xmlns:a16="http://schemas.microsoft.com/office/drawing/2014/main" id="{3753DE66-40FE-4C95-9E58-561EA51060CE}"/>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50528AF0-3E38-4CA3-BB76-E57C9E846B5A}"/>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42137823-6C71-4BD7-8B8B-0783A9593A20}"/>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7954DB7E-F102-40E3-880A-AC353C8A306B}"/>
              </a:ext>
            </a:extLst>
          </p:cNvPr>
          <p:cNvPicPr>
            <a:picLocks xmlns:a="http://schemas.openxmlformats.org/drawingml/2006/main" noChangeAspect="1"/>
          </p:cNvPicPr>
          <p:nvPr/>
        </p:nvPicPr>
        <p:blipFill>
          <a:blip xmlns:r="http://schemas.openxmlformats.org/officeDocument/2006/relationships" xmlns:a="http://schemas.openxmlformats.org/drawingml/2006/main" r:embed="Re61c36bba7834e06"/>
          <a:srcRect xmlns:a="http://schemas.openxmlformats.org/drawingml/2006/main" l="21402" t="0" r="21402" b="0"/>
          <a:stretch xmlns:a="http://schemas.openxmlformats.org/drawingml/2006/main">
            <a:fillRect l="0" t="0" r="0" b="0"/>
          </a:stretch>
        </p:blipFill>
        <p:spPr>
          <a:xfrm xmlns:a="http://schemas.openxmlformats.org/drawingml/2006/main">
            <a:off x="609600" y="1352550"/>
            <a:ext cx="47625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2181263-227C-4F67-898A-7BF2AD0D975D}"/>
              </a:ext>
            </a:extLst>
          </p:cNvPr>
          <p:cNvSpPr>
            <a:spLocks xmlns:a="http://schemas.openxmlformats.org/drawingml/2006/main" noGrp="1"/>
          </p:cNvSpPr>
          <p:nvPr/>
        </p:nvSpPr>
        <p:spPr>
          <a:xfrm xmlns:a="http://schemas.openxmlformats.org/drawingml/2006/main">
            <a:off x="5810250" y="1562100"/>
            <a:ext cx="476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75" b="1">
                <a:solidFill>
                  <a:srgbClr val="F0C56A"/>
                </a:solidFill>
                <a:latin typeface="DejaVu Sans"/>
                <a:ea typeface="DejaVu Sans"/>
                <a:cs typeface="DejaVu Sans"/>
              </a:defRPr>
            </a:defPPr>
            <a:lvl1pPr algn="l">
              <a:defRPr sz="1875" b="1">
                <a:solidFill>
                  <a:srgbClr val="F0C56A"/>
                </a:solidFill>
                <a:latin typeface="DejaVu Sans"/>
                <a:ea typeface="DejaVu Sans"/>
                <a:cs typeface="DejaVu Sans"/>
              </a:defRPr>
            </a:lvl1pPr>
            <a:lvl2pPr algn="l">
              <a:defRPr sz="1875" b="1">
                <a:solidFill>
                  <a:srgbClr val="F0C56A"/>
                </a:solidFill>
                <a:latin typeface="DejaVu Sans"/>
                <a:ea typeface="DejaVu Sans"/>
                <a:cs typeface="DejaVu Sans"/>
              </a:defRPr>
            </a:lvl2pPr>
            <a:lvl3pPr algn="l">
              <a:defRPr sz="1875" b="1">
                <a:solidFill>
                  <a:srgbClr val="F0C56A"/>
                </a:solidFill>
                <a:latin typeface="DejaVu Sans"/>
                <a:ea typeface="DejaVu Sans"/>
                <a:cs typeface="DejaVu Sans"/>
              </a:defRPr>
            </a:lvl3pPr>
            <a:lvl4pPr algn="l">
              <a:defRPr sz="1875" b="1">
                <a:solidFill>
                  <a:srgbClr val="F0C56A"/>
                </a:solidFill>
                <a:latin typeface="DejaVu Sans"/>
                <a:ea typeface="DejaVu Sans"/>
                <a:cs typeface="DejaVu Sans"/>
              </a:defRPr>
            </a:lvl4pPr>
            <a:lvl5pPr algn="l">
              <a:defRPr sz="1875" b="1">
                <a:solidFill>
                  <a:srgbClr val="F0C56A"/>
                </a:solidFill>
                <a:latin typeface="DejaVu Sans"/>
                <a:ea typeface="DejaVu Sans"/>
                <a:cs typeface="DejaVu Sans"/>
              </a:defRPr>
            </a:lvl5pPr>
            <a:lvl6pPr algn="l">
              <a:defRPr sz="1875" b="1">
                <a:solidFill>
                  <a:srgbClr val="F0C56A"/>
                </a:solidFill>
                <a:latin typeface="DejaVu Sans"/>
                <a:ea typeface="DejaVu Sans"/>
                <a:cs typeface="DejaVu Sans"/>
              </a:defRPr>
            </a:lvl6pPr>
            <a:lvl7pPr algn="l">
              <a:defRPr sz="1875" b="1">
                <a:solidFill>
                  <a:srgbClr val="F0C56A"/>
                </a:solidFill>
                <a:latin typeface="DejaVu Sans"/>
                <a:ea typeface="DejaVu Sans"/>
                <a:cs typeface="DejaVu Sans"/>
              </a:defRPr>
            </a:lvl7pPr>
            <a:lvl8pPr algn="l">
              <a:defRPr sz="1875" b="1">
                <a:solidFill>
                  <a:srgbClr val="F0C56A"/>
                </a:solidFill>
                <a:latin typeface="DejaVu Sans"/>
                <a:ea typeface="DejaVu Sans"/>
                <a:cs typeface="DejaVu Sans"/>
              </a:defRPr>
            </a:lvl8pPr>
            <a:lvl9pPr algn="l">
              <a:defRPr sz="1875" b="1">
                <a:solidFill>
                  <a:srgbClr val="F0C56A"/>
                </a:solidFill>
                <a:latin typeface="DejaVu Sans"/>
                <a:ea typeface="DejaVu Sans"/>
                <a:cs typeface="DejaVu Sans"/>
              </a:defRPr>
            </a:lvl9pPr>
          </a:lstStyle>
          <a:p xmlns:a="http://schemas.openxmlformats.org/drawingml/2006/main">
            <a:pPr algn="l">
              <a:defRPr sz="1875" b="1">
                <a:solidFill>
                  <a:srgbClr val="F0C56A"/>
                </a:solidFill>
                <a:latin typeface="DejaVu Sans"/>
                <a:ea typeface="DejaVu Sans"/>
                <a:cs typeface="DejaVu Sans"/>
              </a:defRPr>
            </a:pPr>
            <a:r>
              <a:rPr sz="1875" b="1">
                <a:solidFill>
                  <a:srgbClr val="F0C56A"/>
                </a:solidFill>
                <a:latin typeface="DejaVu Sans"/>
                <a:ea typeface="DejaVu Sans"/>
                <a:cs typeface="DejaVu Sans"/>
              </a:rPr>
              <a:t>Comparable films</a:t>
            </a:r>
          </a:p>
        </p:txBody>
      </p:sp>
      <p:sp>
        <p:nvSpPr>
          <p:cNvPr id="8" name="">
            <a:extLst xmlns:a="http://schemas.openxmlformats.org/drawingml/2006/main">
              <a:ext uri="{FF2B5EF4-FFF2-40B4-BE49-F238E27FC236}">
                <a16:creationId xmlns:a16="http://schemas.microsoft.com/office/drawing/2014/main" id="{A39CE2FC-CDB1-493B-AA9D-71A8EA4784AB}"/>
              </a:ext>
            </a:extLst>
          </p:cNvPr>
          <p:cNvSpPr>
            <a:spLocks xmlns:a="http://schemas.openxmlformats.org/drawingml/2006/main" noGrp="1"/>
          </p:cNvSpPr>
          <p:nvPr/>
        </p:nvSpPr>
        <p:spPr>
          <a:xfrm xmlns:a="http://schemas.openxmlformats.org/drawingml/2006/main">
            <a:off x="5810250" y="2038350"/>
            <a:ext cx="5143500" cy="2247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725" b="0">
                <a:solidFill>
                  <a:srgbClr val="FFFDF7"/>
                </a:solidFill>
                <a:latin typeface="DejaVu Sans"/>
                <a:ea typeface="DejaVu Sans"/>
                <a:cs typeface="DejaVu Sans"/>
              </a:defRPr>
            </a:defPPr>
            <a:lvl1pPr algn="l">
              <a:defRPr sz="1725" b="0">
                <a:solidFill>
                  <a:srgbClr val="FFFDF7"/>
                </a:solidFill>
                <a:latin typeface="DejaVu Sans"/>
                <a:ea typeface="DejaVu Sans"/>
                <a:cs typeface="DejaVu Sans"/>
              </a:defRPr>
            </a:lvl1pPr>
            <a:lvl2pPr algn="l">
              <a:defRPr sz="1725" b="0">
                <a:solidFill>
                  <a:srgbClr val="FFFDF7"/>
                </a:solidFill>
                <a:latin typeface="DejaVu Sans"/>
                <a:ea typeface="DejaVu Sans"/>
                <a:cs typeface="DejaVu Sans"/>
              </a:defRPr>
            </a:lvl2pPr>
            <a:lvl3pPr algn="l">
              <a:defRPr sz="1725" b="0">
                <a:solidFill>
                  <a:srgbClr val="FFFDF7"/>
                </a:solidFill>
                <a:latin typeface="DejaVu Sans"/>
                <a:ea typeface="DejaVu Sans"/>
                <a:cs typeface="DejaVu Sans"/>
              </a:defRPr>
            </a:lvl3pPr>
            <a:lvl4pPr algn="l">
              <a:defRPr sz="1725" b="0">
                <a:solidFill>
                  <a:srgbClr val="FFFDF7"/>
                </a:solidFill>
                <a:latin typeface="DejaVu Sans"/>
                <a:ea typeface="DejaVu Sans"/>
                <a:cs typeface="DejaVu Sans"/>
              </a:defRPr>
            </a:lvl4pPr>
            <a:lvl5pPr algn="l">
              <a:defRPr sz="1725" b="0">
                <a:solidFill>
                  <a:srgbClr val="FFFDF7"/>
                </a:solidFill>
                <a:latin typeface="DejaVu Sans"/>
                <a:ea typeface="DejaVu Sans"/>
                <a:cs typeface="DejaVu Sans"/>
              </a:defRPr>
            </a:lvl5pPr>
            <a:lvl6pPr algn="l">
              <a:defRPr sz="1725" b="0">
                <a:solidFill>
                  <a:srgbClr val="FFFDF7"/>
                </a:solidFill>
                <a:latin typeface="DejaVu Sans"/>
                <a:ea typeface="DejaVu Sans"/>
                <a:cs typeface="DejaVu Sans"/>
              </a:defRPr>
            </a:lvl6pPr>
            <a:lvl7pPr algn="l">
              <a:defRPr sz="1725" b="0">
                <a:solidFill>
                  <a:srgbClr val="FFFDF7"/>
                </a:solidFill>
                <a:latin typeface="DejaVu Sans"/>
                <a:ea typeface="DejaVu Sans"/>
                <a:cs typeface="DejaVu Sans"/>
              </a:defRPr>
            </a:lvl7pPr>
            <a:lvl8pPr algn="l">
              <a:defRPr sz="1725" b="0">
                <a:solidFill>
                  <a:srgbClr val="FFFDF7"/>
                </a:solidFill>
                <a:latin typeface="DejaVu Sans"/>
                <a:ea typeface="DejaVu Sans"/>
                <a:cs typeface="DejaVu Sans"/>
              </a:defRPr>
            </a:lvl8pPr>
            <a:lvl9pPr algn="l">
              <a:defRPr sz="1725" b="0">
                <a:solidFill>
                  <a:srgbClr val="FFFDF7"/>
                </a:solidFill>
                <a:latin typeface="DejaVu Sans"/>
                <a:ea typeface="DejaVu Sans"/>
                <a:cs typeface="DejaVu Sans"/>
              </a:defRPr>
            </a:lvl9pPr>
          </a:lstStyle>
          <a:p xmlns:a="http://schemas.openxmlformats.org/drawingml/2006/main">
            <a:pPr algn="l">
              <a:defRPr sz="1725" b="0">
                <a:solidFill>
                  <a:srgbClr val="FFFDF7"/>
                </a:solidFill>
                <a:latin typeface="DejaVu Sans"/>
                <a:ea typeface="DejaVu Sans"/>
                <a:cs typeface="DejaVu Sans"/>
              </a:defRPr>
            </a:pPr>
            <a:r>
              <a:rPr sz="1725" b="0">
                <a:solidFill>
                  <a:srgbClr val="FFFDF7"/>
                </a:solidFill>
                <a:latin typeface="DejaVu Sans"/>
                <a:ea typeface="DejaVu Sans"/>
                <a:cs typeface="DejaVu Sans"/>
              </a:rPr>
              <a:t>Hell Fest for the attraction setting.</a:t>
            </a:r>
          </a:p>
          <a:p xmlns:a="http://schemas.openxmlformats.org/drawingml/2006/main">
            <a:r>
              <a:t/>
            </a:r>
          </a:p>
          <a:p xmlns:a="http://schemas.openxmlformats.org/drawingml/2006/main">
            <a:pPr algn="l">
              <a:defRPr sz="1725" b="0">
                <a:solidFill>
                  <a:srgbClr val="FFFDF7"/>
                </a:solidFill>
                <a:latin typeface="DejaVu Sans"/>
                <a:ea typeface="DejaVu Sans"/>
                <a:cs typeface="DejaVu Sans"/>
              </a:defRPr>
            </a:pPr>
            <a:r>
              <a:rPr sz="1725" b="0">
                <a:solidFill>
                  <a:srgbClr val="FFFDF7"/>
                </a:solidFill>
                <a:latin typeface="DejaVu Sans"/>
                <a:ea typeface="DejaVu Sans"/>
                <a:cs typeface="DejaVu Sans"/>
              </a:rPr>
              <a:t>The Blackening for ensemble humor and character chemistry.</a:t>
            </a:r>
          </a:p>
          <a:p xmlns:a="http://schemas.openxmlformats.org/drawingml/2006/main">
            <a:r>
              <a:t/>
            </a:r>
          </a:p>
          <a:p xmlns:a="http://schemas.openxmlformats.org/drawingml/2006/main">
            <a:pPr algn="l">
              <a:defRPr sz="1725" b="0">
                <a:solidFill>
                  <a:srgbClr val="FFFDF7"/>
                </a:solidFill>
                <a:latin typeface="DejaVu Sans"/>
                <a:ea typeface="DejaVu Sans"/>
                <a:cs typeface="DejaVu Sans"/>
              </a:defRPr>
            </a:pPr>
            <a:r>
              <a:rPr sz="1725" b="0">
                <a:solidFill>
                  <a:srgbClr val="FFFDF7"/>
                </a:solidFill>
                <a:latin typeface="DejaVu Sans"/>
                <a:ea typeface="DejaVu Sans"/>
                <a:cs typeface="DejaVu Sans"/>
              </a:rPr>
              <a:t>Scream for masked suspicion.</a:t>
            </a:r>
          </a:p>
        </p:txBody>
      </p:sp>
      <p:sp>
        <p:nvSpPr>
          <p:cNvPr id="9" name="">
            <a:extLst xmlns:a="http://schemas.openxmlformats.org/drawingml/2006/main">
              <a:ext uri="{FF2B5EF4-FFF2-40B4-BE49-F238E27FC236}">
                <a16:creationId xmlns:a16="http://schemas.microsoft.com/office/drawing/2014/main" id="{D995F5FA-2271-4CC1-AE9C-41DA604DC6F4}"/>
              </a:ext>
            </a:extLst>
          </p:cNvPr>
          <p:cNvSpPr>
            <a:spLocks xmlns:a="http://schemas.openxmlformats.org/drawingml/2006/main" noGrp="1"/>
          </p:cNvSpPr>
          <p:nvPr/>
        </p:nvSpPr>
        <p:spPr>
          <a:xfrm xmlns:a="http://schemas.openxmlformats.org/drawingml/2006/main">
            <a:off x="5810250" y="4686300"/>
            <a:ext cx="1714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1">
                <a:solidFill>
                  <a:srgbClr val="F0C56A"/>
                </a:solidFill>
                <a:latin typeface="DejaVu Sans"/>
                <a:ea typeface="DejaVu Sans"/>
                <a:cs typeface="DejaVu Sans"/>
              </a:defRPr>
            </a:defPPr>
            <a:lvl1pPr algn="l">
              <a:defRPr sz="1650" b="1">
                <a:solidFill>
                  <a:srgbClr val="F0C56A"/>
                </a:solidFill>
                <a:latin typeface="DejaVu Sans"/>
                <a:ea typeface="DejaVu Sans"/>
                <a:cs typeface="DejaVu Sans"/>
              </a:defRPr>
            </a:lvl1pPr>
            <a:lvl2pPr algn="l">
              <a:defRPr sz="1650" b="1">
                <a:solidFill>
                  <a:srgbClr val="F0C56A"/>
                </a:solidFill>
                <a:latin typeface="DejaVu Sans"/>
                <a:ea typeface="DejaVu Sans"/>
                <a:cs typeface="DejaVu Sans"/>
              </a:defRPr>
            </a:lvl2pPr>
            <a:lvl3pPr algn="l">
              <a:defRPr sz="1650" b="1">
                <a:solidFill>
                  <a:srgbClr val="F0C56A"/>
                </a:solidFill>
                <a:latin typeface="DejaVu Sans"/>
                <a:ea typeface="DejaVu Sans"/>
                <a:cs typeface="DejaVu Sans"/>
              </a:defRPr>
            </a:lvl3pPr>
            <a:lvl4pPr algn="l">
              <a:defRPr sz="1650" b="1">
                <a:solidFill>
                  <a:srgbClr val="F0C56A"/>
                </a:solidFill>
                <a:latin typeface="DejaVu Sans"/>
                <a:ea typeface="DejaVu Sans"/>
                <a:cs typeface="DejaVu Sans"/>
              </a:defRPr>
            </a:lvl4pPr>
            <a:lvl5pPr algn="l">
              <a:defRPr sz="1650" b="1">
                <a:solidFill>
                  <a:srgbClr val="F0C56A"/>
                </a:solidFill>
                <a:latin typeface="DejaVu Sans"/>
                <a:ea typeface="DejaVu Sans"/>
                <a:cs typeface="DejaVu Sans"/>
              </a:defRPr>
            </a:lvl5pPr>
            <a:lvl6pPr algn="l">
              <a:defRPr sz="1650" b="1">
                <a:solidFill>
                  <a:srgbClr val="F0C56A"/>
                </a:solidFill>
                <a:latin typeface="DejaVu Sans"/>
                <a:ea typeface="DejaVu Sans"/>
                <a:cs typeface="DejaVu Sans"/>
              </a:defRPr>
            </a:lvl6pPr>
            <a:lvl7pPr algn="l">
              <a:defRPr sz="1650" b="1">
                <a:solidFill>
                  <a:srgbClr val="F0C56A"/>
                </a:solidFill>
                <a:latin typeface="DejaVu Sans"/>
                <a:ea typeface="DejaVu Sans"/>
                <a:cs typeface="DejaVu Sans"/>
              </a:defRPr>
            </a:lvl7pPr>
            <a:lvl8pPr algn="l">
              <a:defRPr sz="1650" b="1">
                <a:solidFill>
                  <a:srgbClr val="F0C56A"/>
                </a:solidFill>
                <a:latin typeface="DejaVu Sans"/>
                <a:ea typeface="DejaVu Sans"/>
                <a:cs typeface="DejaVu Sans"/>
              </a:defRPr>
            </a:lvl8pPr>
            <a:lvl9pPr algn="l">
              <a:defRPr sz="1650" b="1">
                <a:solidFill>
                  <a:srgbClr val="F0C56A"/>
                </a:solidFill>
                <a:latin typeface="DejaVu Sans"/>
                <a:ea typeface="DejaVu Sans"/>
                <a:cs typeface="DejaVu Sans"/>
              </a:defRPr>
            </a:lvl9pPr>
          </a:lstStyle>
          <a:p xmlns:a="http://schemas.openxmlformats.org/drawingml/2006/main">
            <a:pPr algn="l">
              <a:defRPr sz="1650" b="1">
                <a:solidFill>
                  <a:srgbClr val="F0C56A"/>
                </a:solidFill>
                <a:latin typeface="DejaVu Sans"/>
                <a:ea typeface="DejaVu Sans"/>
                <a:cs typeface="DejaVu Sans"/>
              </a:defRPr>
            </a:pPr>
            <a:r>
              <a:rPr sz="1650" b="1">
                <a:solidFill>
                  <a:srgbClr val="F0C56A"/>
                </a:solidFill>
                <a:latin typeface="DejaVu Sans"/>
                <a:ea typeface="DejaVu Sans"/>
                <a:cs typeface="DejaVu Sans"/>
              </a:rPr>
              <a:t>Audience</a:t>
            </a:r>
          </a:p>
        </p:txBody>
      </p:sp>
      <p:sp>
        <p:nvSpPr>
          <p:cNvPr id="10" name="">
            <a:extLst xmlns:a="http://schemas.openxmlformats.org/drawingml/2006/main">
              <a:ext uri="{FF2B5EF4-FFF2-40B4-BE49-F238E27FC236}">
                <a16:creationId xmlns:a16="http://schemas.microsoft.com/office/drawing/2014/main" id="{FD41A21F-6632-4E44-A6E5-5060D744BF66}"/>
              </a:ext>
            </a:extLst>
          </p:cNvPr>
          <p:cNvSpPr>
            <a:spLocks xmlns:a="http://schemas.openxmlformats.org/drawingml/2006/main" noGrp="1"/>
          </p:cNvSpPr>
          <p:nvPr/>
        </p:nvSpPr>
        <p:spPr>
          <a:xfrm xmlns:a="http://schemas.openxmlformats.org/drawingml/2006/main">
            <a:off x="5810250" y="5105400"/>
            <a:ext cx="5143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D9D4CC"/>
                </a:solidFill>
                <a:latin typeface="DejaVu Sans"/>
                <a:ea typeface="DejaVu Sans"/>
                <a:cs typeface="DejaVu Sans"/>
              </a:defRPr>
            </a:defPPr>
            <a:lvl1pPr algn="l">
              <a:defRPr sz="1500" b="0">
                <a:solidFill>
                  <a:srgbClr val="D9D4CC"/>
                </a:solidFill>
                <a:latin typeface="DejaVu Sans"/>
                <a:ea typeface="DejaVu Sans"/>
                <a:cs typeface="DejaVu Sans"/>
              </a:defRPr>
            </a:lvl1pPr>
            <a:lvl2pPr algn="l">
              <a:defRPr sz="1500" b="0">
                <a:solidFill>
                  <a:srgbClr val="D9D4CC"/>
                </a:solidFill>
                <a:latin typeface="DejaVu Sans"/>
                <a:ea typeface="DejaVu Sans"/>
                <a:cs typeface="DejaVu Sans"/>
              </a:defRPr>
            </a:lvl2pPr>
            <a:lvl3pPr algn="l">
              <a:defRPr sz="1500" b="0">
                <a:solidFill>
                  <a:srgbClr val="D9D4CC"/>
                </a:solidFill>
                <a:latin typeface="DejaVu Sans"/>
                <a:ea typeface="DejaVu Sans"/>
                <a:cs typeface="DejaVu Sans"/>
              </a:defRPr>
            </a:lvl3pPr>
            <a:lvl4pPr algn="l">
              <a:defRPr sz="1500" b="0">
                <a:solidFill>
                  <a:srgbClr val="D9D4CC"/>
                </a:solidFill>
                <a:latin typeface="DejaVu Sans"/>
                <a:ea typeface="DejaVu Sans"/>
                <a:cs typeface="DejaVu Sans"/>
              </a:defRPr>
            </a:lvl4pPr>
            <a:lvl5pPr algn="l">
              <a:defRPr sz="1500" b="0">
                <a:solidFill>
                  <a:srgbClr val="D9D4CC"/>
                </a:solidFill>
                <a:latin typeface="DejaVu Sans"/>
                <a:ea typeface="DejaVu Sans"/>
                <a:cs typeface="DejaVu Sans"/>
              </a:defRPr>
            </a:lvl5pPr>
            <a:lvl6pPr algn="l">
              <a:defRPr sz="1500" b="0">
                <a:solidFill>
                  <a:srgbClr val="D9D4CC"/>
                </a:solidFill>
                <a:latin typeface="DejaVu Sans"/>
                <a:ea typeface="DejaVu Sans"/>
                <a:cs typeface="DejaVu Sans"/>
              </a:defRPr>
            </a:lvl6pPr>
            <a:lvl7pPr algn="l">
              <a:defRPr sz="1500" b="0">
                <a:solidFill>
                  <a:srgbClr val="D9D4CC"/>
                </a:solidFill>
                <a:latin typeface="DejaVu Sans"/>
                <a:ea typeface="DejaVu Sans"/>
                <a:cs typeface="DejaVu Sans"/>
              </a:defRPr>
            </a:lvl7pPr>
            <a:lvl8pPr algn="l">
              <a:defRPr sz="1500" b="0">
                <a:solidFill>
                  <a:srgbClr val="D9D4CC"/>
                </a:solidFill>
                <a:latin typeface="DejaVu Sans"/>
                <a:ea typeface="DejaVu Sans"/>
                <a:cs typeface="DejaVu Sans"/>
              </a:defRPr>
            </a:lvl8pPr>
            <a:lvl9pPr algn="l">
              <a:defRPr sz="1500" b="0">
                <a:solidFill>
                  <a:srgbClr val="D9D4CC"/>
                </a:solidFill>
                <a:latin typeface="DejaVu Sans"/>
                <a:ea typeface="DejaVu Sans"/>
                <a:cs typeface="DejaVu Sans"/>
              </a:defRPr>
            </a:lvl9pPr>
          </a:lstStyle>
          <a:p xmlns:a="http://schemas.openxmlformats.org/drawingml/2006/main">
            <a:pPr algn="l">
              <a:defRPr sz="1500" b="0">
                <a:solidFill>
                  <a:srgbClr val="D9D4CC"/>
                </a:solidFill>
                <a:latin typeface="DejaVu Sans"/>
                <a:ea typeface="DejaVu Sans"/>
                <a:cs typeface="DejaVu Sans"/>
              </a:defRPr>
            </a:pPr>
            <a:r>
              <a:rPr sz="1500" b="0">
                <a:solidFill>
                  <a:srgbClr val="D9D4CC"/>
                </a:solidFill>
                <a:latin typeface="DejaVu Sans"/>
                <a:ea typeface="DejaVu Sans"/>
                <a:cs typeface="DejaVu Sans"/>
              </a:rPr>
              <a:t>Horror viewers ages 18 to 39, especially slasher fans and haunted attraction audiences.</a:t>
            </a:r>
          </a:p>
        </p:txBody>
      </p:sp>
    </p:spTree>
    <p:extLst>
      <p:ext uri="{BB962C8B-B14F-4D97-AF65-F5344CB8AC3E}">
        <p14:creationId xmlns:p14="http://schemas.microsoft.com/office/powerpoint/2010/main" val="1433191550"/>
      </p:ext>
    </p:extLst>
  </p:cSld>
</p:sld>
</file>

<file path=ppt/slides/slide9.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17E3769-EEAF-41EA-B2E6-8BCA0CA7ACFA}"/>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Production advantage</a:t>
            </a:r>
          </a:p>
        </p:txBody>
      </p:sp>
      <p:sp>
        <p:nvSpPr>
          <p:cNvPr id="2" name="">
            <a:extLst xmlns:a="http://schemas.openxmlformats.org/drawingml/2006/main">
              <a:ext uri="{FF2B5EF4-FFF2-40B4-BE49-F238E27FC236}">
                <a16:creationId xmlns:a16="http://schemas.microsoft.com/office/drawing/2014/main" id="{AED271E9-0D67-42D7-B643-2B0763E33B95}"/>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09</a:t>
            </a:r>
          </a:p>
        </p:txBody>
      </p:sp>
      <p:sp>
        <p:nvSpPr>
          <p:cNvPr id="3" name="">
            <a:extLst xmlns:a="http://schemas.openxmlformats.org/drawingml/2006/main">
              <a:ext uri="{FF2B5EF4-FFF2-40B4-BE49-F238E27FC236}">
                <a16:creationId xmlns:a16="http://schemas.microsoft.com/office/drawing/2014/main" id="{DC54C25B-E5FC-4562-BFEF-CBE45ABED20C}"/>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D53A30B-1D87-4823-92A1-42453C6547E8}"/>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08F299E2-E77A-4445-955C-3F36BFA70B32}"/>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D570DB29-5E5E-47D4-9D74-4D223FAB34CF}"/>
              </a:ext>
            </a:extLst>
          </p:cNvPr>
          <p:cNvPicPr>
            <a:picLocks xmlns:a="http://schemas.openxmlformats.org/drawingml/2006/main" noChangeAspect="1"/>
          </p:cNvPicPr>
          <p:nvPr/>
        </p:nvPicPr>
        <p:blipFill>
          <a:blip xmlns:r="http://schemas.openxmlformats.org/officeDocument/2006/relationships" xmlns:a="http://schemas.openxmlformats.org/drawingml/2006/main" r:embed="R065bb64687734d17"/>
          <a:srcRect xmlns:a="http://schemas.openxmlformats.org/drawingml/2006/main" l="17971" t="0" r="17971" b="0"/>
          <a:stretch xmlns:a="http://schemas.openxmlformats.org/drawingml/2006/main">
            <a:fillRect l="0" t="0" r="0" b="0"/>
          </a:stretch>
        </p:blipFill>
        <p:spPr>
          <a:xfrm xmlns:a="http://schemas.openxmlformats.org/drawingml/2006/main">
            <a:off x="609600" y="1352550"/>
            <a:ext cx="53340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2CB1465-EDC4-4402-A972-EB22A996AB52}"/>
              </a:ext>
            </a:extLst>
          </p:cNvPr>
          <p:cNvSpPr>
            <a:spLocks xmlns:a="http://schemas.openxmlformats.org/drawingml/2006/main" noGrp="1"/>
          </p:cNvSpPr>
          <p:nvPr/>
        </p:nvSpPr>
        <p:spPr>
          <a:xfrm xmlns:a="http://schemas.openxmlformats.org/drawingml/2006/main">
            <a:off x="6381750" y="1619250"/>
            <a:ext cx="4476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950" b="1">
                <a:solidFill>
                  <a:srgbClr val="F0C56A"/>
                </a:solidFill>
                <a:latin typeface="DejaVu Sans"/>
                <a:ea typeface="DejaVu Sans"/>
                <a:cs typeface="DejaVu Sans"/>
              </a:defRPr>
            </a:defPPr>
            <a:lvl1pPr algn="l">
              <a:defRPr sz="1950" b="1">
                <a:solidFill>
                  <a:srgbClr val="F0C56A"/>
                </a:solidFill>
                <a:latin typeface="DejaVu Sans"/>
                <a:ea typeface="DejaVu Sans"/>
                <a:cs typeface="DejaVu Sans"/>
              </a:defRPr>
            </a:lvl1pPr>
            <a:lvl2pPr algn="l">
              <a:defRPr sz="1950" b="1">
                <a:solidFill>
                  <a:srgbClr val="F0C56A"/>
                </a:solidFill>
                <a:latin typeface="DejaVu Sans"/>
                <a:ea typeface="DejaVu Sans"/>
                <a:cs typeface="DejaVu Sans"/>
              </a:defRPr>
            </a:lvl2pPr>
            <a:lvl3pPr algn="l">
              <a:defRPr sz="1950" b="1">
                <a:solidFill>
                  <a:srgbClr val="F0C56A"/>
                </a:solidFill>
                <a:latin typeface="DejaVu Sans"/>
                <a:ea typeface="DejaVu Sans"/>
                <a:cs typeface="DejaVu Sans"/>
              </a:defRPr>
            </a:lvl3pPr>
            <a:lvl4pPr algn="l">
              <a:defRPr sz="1950" b="1">
                <a:solidFill>
                  <a:srgbClr val="F0C56A"/>
                </a:solidFill>
                <a:latin typeface="DejaVu Sans"/>
                <a:ea typeface="DejaVu Sans"/>
                <a:cs typeface="DejaVu Sans"/>
              </a:defRPr>
            </a:lvl4pPr>
            <a:lvl5pPr algn="l">
              <a:defRPr sz="1950" b="1">
                <a:solidFill>
                  <a:srgbClr val="F0C56A"/>
                </a:solidFill>
                <a:latin typeface="DejaVu Sans"/>
                <a:ea typeface="DejaVu Sans"/>
                <a:cs typeface="DejaVu Sans"/>
              </a:defRPr>
            </a:lvl5pPr>
            <a:lvl6pPr algn="l">
              <a:defRPr sz="1950" b="1">
                <a:solidFill>
                  <a:srgbClr val="F0C56A"/>
                </a:solidFill>
                <a:latin typeface="DejaVu Sans"/>
                <a:ea typeface="DejaVu Sans"/>
                <a:cs typeface="DejaVu Sans"/>
              </a:defRPr>
            </a:lvl6pPr>
            <a:lvl7pPr algn="l">
              <a:defRPr sz="1950" b="1">
                <a:solidFill>
                  <a:srgbClr val="F0C56A"/>
                </a:solidFill>
                <a:latin typeface="DejaVu Sans"/>
                <a:ea typeface="DejaVu Sans"/>
                <a:cs typeface="DejaVu Sans"/>
              </a:defRPr>
            </a:lvl7pPr>
            <a:lvl8pPr algn="l">
              <a:defRPr sz="1950" b="1">
                <a:solidFill>
                  <a:srgbClr val="F0C56A"/>
                </a:solidFill>
                <a:latin typeface="DejaVu Sans"/>
                <a:ea typeface="DejaVu Sans"/>
                <a:cs typeface="DejaVu Sans"/>
              </a:defRPr>
            </a:lvl8pPr>
            <a:lvl9pPr algn="l">
              <a:defRPr sz="1950" b="1">
                <a:solidFill>
                  <a:srgbClr val="F0C56A"/>
                </a:solidFill>
                <a:latin typeface="DejaVu Sans"/>
                <a:ea typeface="DejaVu Sans"/>
                <a:cs typeface="DejaVu Sans"/>
              </a:defRPr>
            </a:lvl9pPr>
          </a:lstStyle>
          <a:p xmlns:a="http://schemas.openxmlformats.org/drawingml/2006/main">
            <a:pPr algn="l">
              <a:defRPr sz="1950" b="1">
                <a:solidFill>
                  <a:srgbClr val="F0C56A"/>
                </a:solidFill>
                <a:latin typeface="DejaVu Sans"/>
                <a:ea typeface="DejaVu Sans"/>
                <a:cs typeface="DejaVu Sans"/>
              </a:defRPr>
            </a:pPr>
            <a:r>
              <a:rPr sz="1950" b="1">
                <a:solidFill>
                  <a:srgbClr val="F0C56A"/>
                </a:solidFill>
                <a:latin typeface="DejaVu Sans"/>
                <a:ea typeface="DejaVu Sans"/>
                <a:cs typeface="DejaVu Sans"/>
              </a:rPr>
              <a:t>Oklahoma location</a:t>
            </a:r>
          </a:p>
        </p:txBody>
      </p:sp>
      <p:sp>
        <p:nvSpPr>
          <p:cNvPr id="8" name="">
            <a:extLst xmlns:a="http://schemas.openxmlformats.org/drawingml/2006/main">
              <a:ext uri="{FF2B5EF4-FFF2-40B4-BE49-F238E27FC236}">
                <a16:creationId xmlns:a16="http://schemas.microsoft.com/office/drawing/2014/main" id="{266E99A0-D463-4C0C-9E12-99E792DBD95B}"/>
              </a:ext>
            </a:extLst>
          </p:cNvPr>
          <p:cNvSpPr>
            <a:spLocks xmlns:a="http://schemas.openxmlformats.org/drawingml/2006/main" noGrp="1"/>
          </p:cNvSpPr>
          <p:nvPr/>
        </p:nvSpPr>
        <p:spPr>
          <a:xfrm xmlns:a="http://schemas.openxmlformats.org/drawingml/2006/main">
            <a:off x="6381750" y="2114550"/>
            <a:ext cx="4762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0">
                <a:solidFill>
                  <a:srgbClr val="FFFDF7"/>
                </a:solidFill>
                <a:latin typeface="DejaVu Sans"/>
                <a:ea typeface="DejaVu Sans"/>
                <a:cs typeface="DejaVu Sans"/>
              </a:defRPr>
            </a:defPPr>
            <a:lvl1pPr algn="l">
              <a:defRPr sz="1650" b="0">
                <a:solidFill>
                  <a:srgbClr val="FFFDF7"/>
                </a:solidFill>
                <a:latin typeface="DejaVu Sans"/>
                <a:ea typeface="DejaVu Sans"/>
                <a:cs typeface="DejaVu Sans"/>
              </a:defRPr>
            </a:lvl1pPr>
            <a:lvl2pPr algn="l">
              <a:defRPr sz="1650" b="0">
                <a:solidFill>
                  <a:srgbClr val="FFFDF7"/>
                </a:solidFill>
                <a:latin typeface="DejaVu Sans"/>
                <a:ea typeface="DejaVu Sans"/>
                <a:cs typeface="DejaVu Sans"/>
              </a:defRPr>
            </a:lvl2pPr>
            <a:lvl3pPr algn="l">
              <a:defRPr sz="1650" b="0">
                <a:solidFill>
                  <a:srgbClr val="FFFDF7"/>
                </a:solidFill>
                <a:latin typeface="DejaVu Sans"/>
                <a:ea typeface="DejaVu Sans"/>
                <a:cs typeface="DejaVu Sans"/>
              </a:defRPr>
            </a:lvl3pPr>
            <a:lvl4pPr algn="l">
              <a:defRPr sz="1650" b="0">
                <a:solidFill>
                  <a:srgbClr val="FFFDF7"/>
                </a:solidFill>
                <a:latin typeface="DejaVu Sans"/>
                <a:ea typeface="DejaVu Sans"/>
                <a:cs typeface="DejaVu Sans"/>
              </a:defRPr>
            </a:lvl4pPr>
            <a:lvl5pPr algn="l">
              <a:defRPr sz="1650" b="0">
                <a:solidFill>
                  <a:srgbClr val="FFFDF7"/>
                </a:solidFill>
                <a:latin typeface="DejaVu Sans"/>
                <a:ea typeface="DejaVu Sans"/>
                <a:cs typeface="DejaVu Sans"/>
              </a:defRPr>
            </a:lvl5pPr>
            <a:lvl6pPr algn="l">
              <a:defRPr sz="1650" b="0">
                <a:solidFill>
                  <a:srgbClr val="FFFDF7"/>
                </a:solidFill>
                <a:latin typeface="DejaVu Sans"/>
                <a:ea typeface="DejaVu Sans"/>
                <a:cs typeface="DejaVu Sans"/>
              </a:defRPr>
            </a:lvl6pPr>
            <a:lvl7pPr algn="l">
              <a:defRPr sz="1650" b="0">
                <a:solidFill>
                  <a:srgbClr val="FFFDF7"/>
                </a:solidFill>
                <a:latin typeface="DejaVu Sans"/>
                <a:ea typeface="DejaVu Sans"/>
                <a:cs typeface="DejaVu Sans"/>
              </a:defRPr>
            </a:lvl7pPr>
            <a:lvl8pPr algn="l">
              <a:defRPr sz="1650" b="0">
                <a:solidFill>
                  <a:srgbClr val="FFFDF7"/>
                </a:solidFill>
                <a:latin typeface="DejaVu Sans"/>
                <a:ea typeface="DejaVu Sans"/>
                <a:cs typeface="DejaVu Sans"/>
              </a:defRPr>
            </a:lvl8pPr>
            <a:lvl9pPr algn="l">
              <a:defRPr sz="1650" b="0">
                <a:solidFill>
                  <a:srgbClr val="FFFDF7"/>
                </a:solidFill>
                <a:latin typeface="DejaVu Sans"/>
                <a:ea typeface="DejaVu Sans"/>
                <a:cs typeface="DejaVu Sans"/>
              </a:defRPr>
            </a:lvl9pPr>
          </a:lstStyle>
          <a:p xmlns:a="http://schemas.openxmlformats.org/drawingml/2006/main">
            <a:pPr algn="l">
              <a:defRPr sz="1650" b="0">
                <a:solidFill>
                  <a:srgbClr val="FFFDF7"/>
                </a:solidFill>
                <a:latin typeface="DejaVu Sans"/>
                <a:ea typeface="DejaVu Sans"/>
                <a:cs typeface="DejaVu Sans"/>
              </a:defRPr>
            </a:pPr>
            <a:r>
              <a:rPr sz="1650" b="0">
                <a:solidFill>
                  <a:srgbClr val="FFFDF7"/>
                </a:solidFill>
                <a:latin typeface="DejaVu Sans"/>
                <a:ea typeface="DejaVu Sans"/>
                <a:cs typeface="DejaVu Sans"/>
              </a:rPr>
              <a:t>A working attraction provides practical sets, pathways, crowds and atmosphere across sixty acres.</a:t>
            </a:r>
          </a:p>
        </p:txBody>
      </p:sp>
      <p:sp>
        <p:nvSpPr>
          <p:cNvPr id="9" name="">
            <a:extLst xmlns:a="http://schemas.openxmlformats.org/drawingml/2006/main">
              <a:ext uri="{FF2B5EF4-FFF2-40B4-BE49-F238E27FC236}">
                <a16:creationId xmlns:a16="http://schemas.microsoft.com/office/drawing/2014/main" id="{5463372E-6A0E-4593-B789-09A6DAC11399}"/>
              </a:ext>
            </a:extLst>
          </p:cNvPr>
          <p:cNvSpPr>
            <a:spLocks xmlns:a="http://schemas.openxmlformats.org/drawingml/2006/main" noGrp="1"/>
          </p:cNvSpPr>
          <p:nvPr/>
        </p:nvSpPr>
        <p:spPr>
          <a:xfrm xmlns:a="http://schemas.openxmlformats.org/drawingml/2006/main">
            <a:off x="6381750" y="3676650"/>
            <a:ext cx="4476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950" b="1">
                <a:solidFill>
                  <a:srgbClr val="F0C56A"/>
                </a:solidFill>
                <a:latin typeface="DejaVu Sans"/>
                <a:ea typeface="DejaVu Sans"/>
                <a:cs typeface="DejaVu Sans"/>
              </a:defRPr>
            </a:defPPr>
            <a:lvl1pPr algn="l">
              <a:defRPr sz="1950" b="1">
                <a:solidFill>
                  <a:srgbClr val="F0C56A"/>
                </a:solidFill>
                <a:latin typeface="DejaVu Sans"/>
                <a:ea typeface="DejaVu Sans"/>
                <a:cs typeface="DejaVu Sans"/>
              </a:defRPr>
            </a:lvl1pPr>
            <a:lvl2pPr algn="l">
              <a:defRPr sz="1950" b="1">
                <a:solidFill>
                  <a:srgbClr val="F0C56A"/>
                </a:solidFill>
                <a:latin typeface="DejaVu Sans"/>
                <a:ea typeface="DejaVu Sans"/>
                <a:cs typeface="DejaVu Sans"/>
              </a:defRPr>
            </a:lvl2pPr>
            <a:lvl3pPr algn="l">
              <a:defRPr sz="1950" b="1">
                <a:solidFill>
                  <a:srgbClr val="F0C56A"/>
                </a:solidFill>
                <a:latin typeface="DejaVu Sans"/>
                <a:ea typeface="DejaVu Sans"/>
                <a:cs typeface="DejaVu Sans"/>
              </a:defRPr>
            </a:lvl3pPr>
            <a:lvl4pPr algn="l">
              <a:defRPr sz="1950" b="1">
                <a:solidFill>
                  <a:srgbClr val="F0C56A"/>
                </a:solidFill>
                <a:latin typeface="DejaVu Sans"/>
                <a:ea typeface="DejaVu Sans"/>
                <a:cs typeface="DejaVu Sans"/>
              </a:defRPr>
            </a:lvl4pPr>
            <a:lvl5pPr algn="l">
              <a:defRPr sz="1950" b="1">
                <a:solidFill>
                  <a:srgbClr val="F0C56A"/>
                </a:solidFill>
                <a:latin typeface="DejaVu Sans"/>
                <a:ea typeface="DejaVu Sans"/>
                <a:cs typeface="DejaVu Sans"/>
              </a:defRPr>
            </a:lvl5pPr>
            <a:lvl6pPr algn="l">
              <a:defRPr sz="1950" b="1">
                <a:solidFill>
                  <a:srgbClr val="F0C56A"/>
                </a:solidFill>
                <a:latin typeface="DejaVu Sans"/>
                <a:ea typeface="DejaVu Sans"/>
                <a:cs typeface="DejaVu Sans"/>
              </a:defRPr>
            </a:lvl6pPr>
            <a:lvl7pPr algn="l">
              <a:defRPr sz="1950" b="1">
                <a:solidFill>
                  <a:srgbClr val="F0C56A"/>
                </a:solidFill>
                <a:latin typeface="DejaVu Sans"/>
                <a:ea typeface="DejaVu Sans"/>
                <a:cs typeface="DejaVu Sans"/>
              </a:defRPr>
            </a:lvl7pPr>
            <a:lvl8pPr algn="l">
              <a:defRPr sz="1950" b="1">
                <a:solidFill>
                  <a:srgbClr val="F0C56A"/>
                </a:solidFill>
                <a:latin typeface="DejaVu Sans"/>
                <a:ea typeface="DejaVu Sans"/>
                <a:cs typeface="DejaVu Sans"/>
              </a:defRPr>
            </a:lvl8pPr>
            <a:lvl9pPr algn="l">
              <a:defRPr sz="1950" b="1">
                <a:solidFill>
                  <a:srgbClr val="F0C56A"/>
                </a:solidFill>
                <a:latin typeface="DejaVu Sans"/>
                <a:ea typeface="DejaVu Sans"/>
                <a:cs typeface="DejaVu Sans"/>
              </a:defRPr>
            </a:lvl9pPr>
          </a:lstStyle>
          <a:p xmlns:a="http://schemas.openxmlformats.org/drawingml/2006/main">
            <a:pPr algn="l">
              <a:defRPr sz="1950" b="1">
                <a:solidFill>
                  <a:srgbClr val="F0C56A"/>
                </a:solidFill>
                <a:latin typeface="DejaVu Sans"/>
                <a:ea typeface="DejaVu Sans"/>
                <a:cs typeface="DejaVu Sans"/>
              </a:defRPr>
            </a:pPr>
            <a:r>
              <a:rPr sz="1950" b="1">
                <a:solidFill>
                  <a:srgbClr val="F0C56A"/>
                </a:solidFill>
                <a:latin typeface="DejaVu Sans"/>
                <a:ea typeface="DejaVu Sans"/>
                <a:cs typeface="DejaVu Sans"/>
              </a:rPr>
              <a:t>Contained production</a:t>
            </a:r>
          </a:p>
        </p:txBody>
      </p:sp>
      <p:sp>
        <p:nvSpPr>
          <p:cNvPr id="10" name="">
            <a:extLst xmlns:a="http://schemas.openxmlformats.org/drawingml/2006/main">
              <a:ext uri="{FF2B5EF4-FFF2-40B4-BE49-F238E27FC236}">
                <a16:creationId xmlns:a16="http://schemas.microsoft.com/office/drawing/2014/main" id="{FDEDC38F-106F-4B77-A7D1-D4C0229699C7}"/>
              </a:ext>
            </a:extLst>
          </p:cNvPr>
          <p:cNvSpPr>
            <a:spLocks xmlns:a="http://schemas.openxmlformats.org/drawingml/2006/main" noGrp="1"/>
          </p:cNvSpPr>
          <p:nvPr/>
        </p:nvSpPr>
        <p:spPr>
          <a:xfrm xmlns:a="http://schemas.openxmlformats.org/drawingml/2006/main">
            <a:off x="6381750" y="4171950"/>
            <a:ext cx="4762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650" b="0">
                <a:solidFill>
                  <a:srgbClr val="FFFDF7"/>
                </a:solidFill>
                <a:latin typeface="DejaVu Sans"/>
                <a:ea typeface="DejaVu Sans"/>
                <a:cs typeface="DejaVu Sans"/>
              </a:defRPr>
            </a:defPPr>
            <a:lvl1pPr algn="l">
              <a:defRPr sz="1650" b="0">
                <a:solidFill>
                  <a:srgbClr val="FFFDF7"/>
                </a:solidFill>
                <a:latin typeface="DejaVu Sans"/>
                <a:ea typeface="DejaVu Sans"/>
                <a:cs typeface="DejaVu Sans"/>
              </a:defRPr>
            </a:lvl1pPr>
            <a:lvl2pPr algn="l">
              <a:defRPr sz="1650" b="0">
                <a:solidFill>
                  <a:srgbClr val="FFFDF7"/>
                </a:solidFill>
                <a:latin typeface="DejaVu Sans"/>
                <a:ea typeface="DejaVu Sans"/>
                <a:cs typeface="DejaVu Sans"/>
              </a:defRPr>
            </a:lvl2pPr>
            <a:lvl3pPr algn="l">
              <a:defRPr sz="1650" b="0">
                <a:solidFill>
                  <a:srgbClr val="FFFDF7"/>
                </a:solidFill>
                <a:latin typeface="DejaVu Sans"/>
                <a:ea typeface="DejaVu Sans"/>
                <a:cs typeface="DejaVu Sans"/>
              </a:defRPr>
            </a:lvl3pPr>
            <a:lvl4pPr algn="l">
              <a:defRPr sz="1650" b="0">
                <a:solidFill>
                  <a:srgbClr val="FFFDF7"/>
                </a:solidFill>
                <a:latin typeface="DejaVu Sans"/>
                <a:ea typeface="DejaVu Sans"/>
                <a:cs typeface="DejaVu Sans"/>
              </a:defRPr>
            </a:lvl4pPr>
            <a:lvl5pPr algn="l">
              <a:defRPr sz="1650" b="0">
                <a:solidFill>
                  <a:srgbClr val="FFFDF7"/>
                </a:solidFill>
                <a:latin typeface="DejaVu Sans"/>
                <a:ea typeface="DejaVu Sans"/>
                <a:cs typeface="DejaVu Sans"/>
              </a:defRPr>
            </a:lvl5pPr>
            <a:lvl6pPr algn="l">
              <a:defRPr sz="1650" b="0">
                <a:solidFill>
                  <a:srgbClr val="FFFDF7"/>
                </a:solidFill>
                <a:latin typeface="DejaVu Sans"/>
                <a:ea typeface="DejaVu Sans"/>
                <a:cs typeface="DejaVu Sans"/>
              </a:defRPr>
            </a:lvl6pPr>
            <a:lvl7pPr algn="l">
              <a:defRPr sz="1650" b="0">
                <a:solidFill>
                  <a:srgbClr val="FFFDF7"/>
                </a:solidFill>
                <a:latin typeface="DejaVu Sans"/>
                <a:ea typeface="DejaVu Sans"/>
                <a:cs typeface="DejaVu Sans"/>
              </a:defRPr>
            </a:lvl7pPr>
            <a:lvl8pPr algn="l">
              <a:defRPr sz="1650" b="0">
                <a:solidFill>
                  <a:srgbClr val="FFFDF7"/>
                </a:solidFill>
                <a:latin typeface="DejaVu Sans"/>
                <a:ea typeface="DejaVu Sans"/>
                <a:cs typeface="DejaVu Sans"/>
              </a:defRPr>
            </a:lvl8pPr>
            <a:lvl9pPr algn="l">
              <a:defRPr sz="1650" b="0">
                <a:solidFill>
                  <a:srgbClr val="FFFDF7"/>
                </a:solidFill>
                <a:latin typeface="DejaVu Sans"/>
                <a:ea typeface="DejaVu Sans"/>
                <a:cs typeface="DejaVu Sans"/>
              </a:defRPr>
            </a:lvl9pPr>
          </a:lstStyle>
          <a:p xmlns:a="http://schemas.openxmlformats.org/drawingml/2006/main">
            <a:pPr algn="l">
              <a:defRPr sz="1650" b="0">
                <a:solidFill>
                  <a:srgbClr val="FFFDF7"/>
                </a:solidFill>
                <a:latin typeface="DejaVu Sans"/>
                <a:ea typeface="DejaVu Sans"/>
                <a:cs typeface="DejaVu Sans"/>
              </a:defRPr>
            </a:pPr>
            <a:r>
              <a:rPr sz="1650" b="0">
                <a:solidFill>
                  <a:srgbClr val="FFFDF7"/>
                </a:solidFill>
                <a:latin typeface="DejaVu Sans"/>
                <a:ea typeface="DejaVu Sans"/>
                <a:cs typeface="DejaVu Sans"/>
              </a:rPr>
              <a:t>One property supports multiple environments and a focused production plan.</a:t>
            </a:r>
          </a:p>
        </p:txBody>
      </p:sp>
      <p:sp>
        <p:nvSpPr>
          <p:cNvPr id="11" name="">
            <a:extLst xmlns:a="http://schemas.openxmlformats.org/drawingml/2006/main">
              <a:ext uri="{FF2B5EF4-FFF2-40B4-BE49-F238E27FC236}">
                <a16:creationId xmlns:a16="http://schemas.microsoft.com/office/drawing/2014/main" id="{3283BDD0-28FC-41B0-B077-BF3C839B3F3D}"/>
              </a:ext>
            </a:extLst>
          </p:cNvPr>
          <p:cNvSpPr>
            <a:spLocks xmlns:a="http://schemas.openxmlformats.org/drawingml/2006/main" noGrp="1"/>
          </p:cNvSpPr>
          <p:nvPr/>
        </p:nvSpPr>
        <p:spPr>
          <a:xfrm xmlns:a="http://schemas.openxmlformats.org/drawingml/2006/main">
            <a:off x="6381750" y="53911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350" b="1">
                <a:solidFill>
                  <a:srgbClr val="D9D4CC"/>
                </a:solidFill>
                <a:latin typeface="DejaVu Sans"/>
                <a:ea typeface="DejaVu Sans"/>
                <a:cs typeface="DejaVu Sans"/>
              </a:defRPr>
            </a:defPPr>
            <a:lvl1pPr algn="l">
              <a:defRPr sz="1350" b="1">
                <a:solidFill>
                  <a:srgbClr val="D9D4CC"/>
                </a:solidFill>
                <a:latin typeface="DejaVu Sans"/>
                <a:ea typeface="DejaVu Sans"/>
                <a:cs typeface="DejaVu Sans"/>
              </a:defRPr>
            </a:lvl1pPr>
            <a:lvl2pPr algn="l">
              <a:defRPr sz="1350" b="1">
                <a:solidFill>
                  <a:srgbClr val="D9D4CC"/>
                </a:solidFill>
                <a:latin typeface="DejaVu Sans"/>
                <a:ea typeface="DejaVu Sans"/>
                <a:cs typeface="DejaVu Sans"/>
              </a:defRPr>
            </a:lvl2pPr>
            <a:lvl3pPr algn="l">
              <a:defRPr sz="1350" b="1">
                <a:solidFill>
                  <a:srgbClr val="D9D4CC"/>
                </a:solidFill>
                <a:latin typeface="DejaVu Sans"/>
                <a:ea typeface="DejaVu Sans"/>
                <a:cs typeface="DejaVu Sans"/>
              </a:defRPr>
            </a:lvl3pPr>
            <a:lvl4pPr algn="l">
              <a:defRPr sz="1350" b="1">
                <a:solidFill>
                  <a:srgbClr val="D9D4CC"/>
                </a:solidFill>
                <a:latin typeface="DejaVu Sans"/>
                <a:ea typeface="DejaVu Sans"/>
                <a:cs typeface="DejaVu Sans"/>
              </a:defRPr>
            </a:lvl4pPr>
            <a:lvl5pPr algn="l">
              <a:defRPr sz="1350" b="1">
                <a:solidFill>
                  <a:srgbClr val="D9D4CC"/>
                </a:solidFill>
                <a:latin typeface="DejaVu Sans"/>
                <a:ea typeface="DejaVu Sans"/>
                <a:cs typeface="DejaVu Sans"/>
              </a:defRPr>
            </a:lvl5pPr>
            <a:lvl6pPr algn="l">
              <a:defRPr sz="1350" b="1">
                <a:solidFill>
                  <a:srgbClr val="D9D4CC"/>
                </a:solidFill>
                <a:latin typeface="DejaVu Sans"/>
                <a:ea typeface="DejaVu Sans"/>
                <a:cs typeface="DejaVu Sans"/>
              </a:defRPr>
            </a:lvl6pPr>
            <a:lvl7pPr algn="l">
              <a:defRPr sz="1350" b="1">
                <a:solidFill>
                  <a:srgbClr val="D9D4CC"/>
                </a:solidFill>
                <a:latin typeface="DejaVu Sans"/>
                <a:ea typeface="DejaVu Sans"/>
                <a:cs typeface="DejaVu Sans"/>
              </a:defRPr>
            </a:lvl7pPr>
            <a:lvl8pPr algn="l">
              <a:defRPr sz="1350" b="1">
                <a:solidFill>
                  <a:srgbClr val="D9D4CC"/>
                </a:solidFill>
                <a:latin typeface="DejaVu Sans"/>
                <a:ea typeface="DejaVu Sans"/>
                <a:cs typeface="DejaVu Sans"/>
              </a:defRPr>
            </a:lvl8pPr>
            <a:lvl9pPr algn="l">
              <a:defRPr sz="1350" b="1">
                <a:solidFill>
                  <a:srgbClr val="D9D4CC"/>
                </a:solidFill>
                <a:latin typeface="DejaVu Sans"/>
                <a:ea typeface="DejaVu Sans"/>
                <a:cs typeface="DejaVu Sans"/>
              </a:defRPr>
            </a:lvl9pPr>
          </a:lstStyle>
          <a:p xmlns:a="http://schemas.openxmlformats.org/drawingml/2006/main">
            <a:pPr algn="l">
              <a:defRPr sz="1350" b="1">
                <a:solidFill>
                  <a:srgbClr val="D9D4CC"/>
                </a:solidFill>
                <a:latin typeface="DejaVu Sans"/>
                <a:ea typeface="DejaVu Sans"/>
                <a:cs typeface="DejaVu Sans"/>
              </a:defRPr>
            </a:pPr>
            <a:r>
              <a:rPr sz="1350" b="1">
                <a:solidFill>
                  <a:srgbClr val="D9D4CC"/>
                </a:solidFill>
                <a:latin typeface="DejaVu Sans"/>
                <a:ea typeface="DejaVu Sans"/>
                <a:cs typeface="DejaVu Sans"/>
              </a:rPr>
              <a:t>96 page screenplay. Proof of concept materials in development.</a:t>
            </a:r>
          </a:p>
        </p:txBody>
      </p:sp>
    </p:spTree>
    <p:extLst>
      <p:ext uri="{BB962C8B-B14F-4D97-AF65-F5344CB8AC3E}">
        <p14:creationId xmlns:p14="http://schemas.microsoft.com/office/powerpoint/2010/main" val="858216656"/>
      </p:ext>
    </p:extLst>
  </p:cSld>
</p:sld>
</file>

<file path=ppt/slides/slide10.xml><?xml version="1.0" encoding="utf-8"?>
<p:sld xmlns:p="http://schemas.openxmlformats.org/presentationml/2006/main">
  <p:cSld>
    <p:bg>
      <p:bgPr>
        <a:solidFill xmlns:a="http://schemas.openxmlformats.org/drawingml/2006/main">
          <a:srgbClr val="09090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E82AA60-602A-4B49-B97C-845EB2C1F421}"/>
              </a:ext>
            </a:extLst>
          </p:cNvPr>
          <p:cNvSpPr>
            <a:spLocks xmlns:a="http://schemas.openxmlformats.org/drawingml/2006/main" noGrp="1"/>
          </p:cNvSpPr>
          <p:nvPr/>
        </p:nvSpPr>
        <p:spPr>
          <a:xfrm xmlns:a="http://schemas.openxmlformats.org/drawingml/2006/main">
            <a:off x="609600" y="400050"/>
            <a:ext cx="9525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550" b="1">
                <a:solidFill>
                  <a:srgbClr val="FFFDF7"/>
                </a:solidFill>
                <a:latin typeface="DejaVu Sans"/>
                <a:ea typeface="DejaVu Sans"/>
                <a:cs typeface="DejaVu Sans"/>
              </a:defRPr>
            </a:defPPr>
            <a:lvl1pPr algn="l">
              <a:defRPr sz="2550" b="1">
                <a:solidFill>
                  <a:srgbClr val="FFFDF7"/>
                </a:solidFill>
                <a:latin typeface="DejaVu Sans"/>
                <a:ea typeface="DejaVu Sans"/>
                <a:cs typeface="DejaVu Sans"/>
              </a:defRPr>
            </a:lvl1pPr>
            <a:lvl2pPr algn="l">
              <a:defRPr sz="2550" b="1">
                <a:solidFill>
                  <a:srgbClr val="FFFDF7"/>
                </a:solidFill>
                <a:latin typeface="DejaVu Sans"/>
                <a:ea typeface="DejaVu Sans"/>
                <a:cs typeface="DejaVu Sans"/>
              </a:defRPr>
            </a:lvl2pPr>
            <a:lvl3pPr algn="l">
              <a:defRPr sz="2550" b="1">
                <a:solidFill>
                  <a:srgbClr val="FFFDF7"/>
                </a:solidFill>
                <a:latin typeface="DejaVu Sans"/>
                <a:ea typeface="DejaVu Sans"/>
                <a:cs typeface="DejaVu Sans"/>
              </a:defRPr>
            </a:lvl3pPr>
            <a:lvl4pPr algn="l">
              <a:defRPr sz="2550" b="1">
                <a:solidFill>
                  <a:srgbClr val="FFFDF7"/>
                </a:solidFill>
                <a:latin typeface="DejaVu Sans"/>
                <a:ea typeface="DejaVu Sans"/>
                <a:cs typeface="DejaVu Sans"/>
              </a:defRPr>
            </a:lvl4pPr>
            <a:lvl5pPr algn="l">
              <a:defRPr sz="2550" b="1">
                <a:solidFill>
                  <a:srgbClr val="FFFDF7"/>
                </a:solidFill>
                <a:latin typeface="DejaVu Sans"/>
                <a:ea typeface="DejaVu Sans"/>
                <a:cs typeface="DejaVu Sans"/>
              </a:defRPr>
            </a:lvl5pPr>
            <a:lvl6pPr algn="l">
              <a:defRPr sz="2550" b="1">
                <a:solidFill>
                  <a:srgbClr val="FFFDF7"/>
                </a:solidFill>
                <a:latin typeface="DejaVu Sans"/>
                <a:ea typeface="DejaVu Sans"/>
                <a:cs typeface="DejaVu Sans"/>
              </a:defRPr>
            </a:lvl6pPr>
            <a:lvl7pPr algn="l">
              <a:defRPr sz="2550" b="1">
                <a:solidFill>
                  <a:srgbClr val="FFFDF7"/>
                </a:solidFill>
                <a:latin typeface="DejaVu Sans"/>
                <a:ea typeface="DejaVu Sans"/>
                <a:cs typeface="DejaVu Sans"/>
              </a:defRPr>
            </a:lvl7pPr>
            <a:lvl8pPr algn="l">
              <a:defRPr sz="2550" b="1">
                <a:solidFill>
                  <a:srgbClr val="FFFDF7"/>
                </a:solidFill>
                <a:latin typeface="DejaVu Sans"/>
                <a:ea typeface="DejaVu Sans"/>
                <a:cs typeface="DejaVu Sans"/>
              </a:defRPr>
            </a:lvl8pPr>
            <a:lvl9pPr algn="l">
              <a:defRPr sz="2550" b="1">
                <a:solidFill>
                  <a:srgbClr val="FFFDF7"/>
                </a:solidFill>
                <a:latin typeface="DejaVu Sans"/>
                <a:ea typeface="DejaVu Sans"/>
                <a:cs typeface="DejaVu Sans"/>
              </a:defRPr>
            </a:lvl9pPr>
          </a:lstStyle>
          <a:p xmlns:a="http://schemas.openxmlformats.org/drawingml/2006/main">
            <a:pPr algn="l">
              <a:defRPr sz="2550" b="1">
                <a:solidFill>
                  <a:srgbClr val="FFFDF7"/>
                </a:solidFill>
                <a:latin typeface="DejaVu Sans"/>
                <a:ea typeface="DejaVu Sans"/>
                <a:cs typeface="DejaVu Sans"/>
              </a:defRPr>
            </a:pPr>
            <a:r>
              <a:rPr sz="2550" b="1">
                <a:solidFill>
                  <a:srgbClr val="FFFDF7"/>
                </a:solidFill>
                <a:latin typeface="DejaVu Sans"/>
                <a:ea typeface="DejaVu Sans"/>
                <a:cs typeface="DejaVu Sans"/>
              </a:rPr>
              <a:t>The package and ask</a:t>
            </a:r>
          </a:p>
        </p:txBody>
      </p:sp>
      <p:sp>
        <p:nvSpPr>
          <p:cNvPr id="2" name="">
            <a:extLst xmlns:a="http://schemas.openxmlformats.org/drawingml/2006/main">
              <a:ext uri="{FF2B5EF4-FFF2-40B4-BE49-F238E27FC236}">
                <a16:creationId xmlns:a16="http://schemas.microsoft.com/office/drawing/2014/main" id="{F424E981-0F74-4AC2-B480-7983F0EAADB1}"/>
              </a:ext>
            </a:extLst>
          </p:cNvPr>
          <p:cNvSpPr>
            <a:spLocks xmlns:a="http://schemas.openxmlformats.org/drawingml/2006/main" noGrp="1"/>
          </p:cNvSpPr>
          <p:nvPr/>
        </p:nvSpPr>
        <p:spPr>
          <a:xfrm xmlns:a="http://schemas.openxmlformats.org/drawingml/2006/main">
            <a:off x="10972800" y="466725"/>
            <a:ext cx="609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1200" b="1">
                <a:solidFill>
                  <a:srgbClr val="F0C56A"/>
                </a:solidFill>
                <a:latin typeface="DejaVu Sans"/>
                <a:ea typeface="DejaVu Sans"/>
                <a:cs typeface="DejaVu Sans"/>
              </a:defRPr>
            </a:defPPr>
            <a:lvl1pPr algn="r">
              <a:defRPr sz="1200" b="1">
                <a:solidFill>
                  <a:srgbClr val="F0C56A"/>
                </a:solidFill>
                <a:latin typeface="DejaVu Sans"/>
                <a:ea typeface="DejaVu Sans"/>
                <a:cs typeface="DejaVu Sans"/>
              </a:defRPr>
            </a:lvl1pPr>
            <a:lvl2pPr algn="r">
              <a:defRPr sz="1200" b="1">
                <a:solidFill>
                  <a:srgbClr val="F0C56A"/>
                </a:solidFill>
                <a:latin typeface="DejaVu Sans"/>
                <a:ea typeface="DejaVu Sans"/>
                <a:cs typeface="DejaVu Sans"/>
              </a:defRPr>
            </a:lvl2pPr>
            <a:lvl3pPr algn="r">
              <a:defRPr sz="1200" b="1">
                <a:solidFill>
                  <a:srgbClr val="F0C56A"/>
                </a:solidFill>
                <a:latin typeface="DejaVu Sans"/>
                <a:ea typeface="DejaVu Sans"/>
                <a:cs typeface="DejaVu Sans"/>
              </a:defRPr>
            </a:lvl3pPr>
            <a:lvl4pPr algn="r">
              <a:defRPr sz="1200" b="1">
                <a:solidFill>
                  <a:srgbClr val="F0C56A"/>
                </a:solidFill>
                <a:latin typeface="DejaVu Sans"/>
                <a:ea typeface="DejaVu Sans"/>
                <a:cs typeface="DejaVu Sans"/>
              </a:defRPr>
            </a:lvl4pPr>
            <a:lvl5pPr algn="r">
              <a:defRPr sz="1200" b="1">
                <a:solidFill>
                  <a:srgbClr val="F0C56A"/>
                </a:solidFill>
                <a:latin typeface="DejaVu Sans"/>
                <a:ea typeface="DejaVu Sans"/>
                <a:cs typeface="DejaVu Sans"/>
              </a:defRPr>
            </a:lvl5pPr>
            <a:lvl6pPr algn="r">
              <a:defRPr sz="1200" b="1">
                <a:solidFill>
                  <a:srgbClr val="F0C56A"/>
                </a:solidFill>
                <a:latin typeface="DejaVu Sans"/>
                <a:ea typeface="DejaVu Sans"/>
                <a:cs typeface="DejaVu Sans"/>
              </a:defRPr>
            </a:lvl6pPr>
            <a:lvl7pPr algn="r">
              <a:defRPr sz="1200" b="1">
                <a:solidFill>
                  <a:srgbClr val="F0C56A"/>
                </a:solidFill>
                <a:latin typeface="DejaVu Sans"/>
                <a:ea typeface="DejaVu Sans"/>
                <a:cs typeface="DejaVu Sans"/>
              </a:defRPr>
            </a:lvl7pPr>
            <a:lvl8pPr algn="r">
              <a:defRPr sz="1200" b="1">
                <a:solidFill>
                  <a:srgbClr val="F0C56A"/>
                </a:solidFill>
                <a:latin typeface="DejaVu Sans"/>
                <a:ea typeface="DejaVu Sans"/>
                <a:cs typeface="DejaVu Sans"/>
              </a:defRPr>
            </a:lvl8pPr>
            <a:lvl9pPr algn="r">
              <a:defRPr sz="1200" b="1">
                <a:solidFill>
                  <a:srgbClr val="F0C56A"/>
                </a:solidFill>
                <a:latin typeface="DejaVu Sans"/>
                <a:ea typeface="DejaVu Sans"/>
                <a:cs typeface="DejaVu Sans"/>
              </a:defRPr>
            </a:lvl9pPr>
          </a:lstStyle>
          <a:p xmlns:a="http://schemas.openxmlformats.org/drawingml/2006/main">
            <a:pPr algn="r">
              <a:defRPr sz="1200" b="1">
                <a:solidFill>
                  <a:srgbClr val="F0C56A"/>
                </a:solidFill>
                <a:latin typeface="DejaVu Sans"/>
                <a:ea typeface="DejaVu Sans"/>
                <a:cs typeface="DejaVu Sans"/>
              </a:defRPr>
            </a:pPr>
            <a:r>
              <a:rPr sz="1200" b="1">
                <a:solidFill>
                  <a:srgbClr val="F0C56A"/>
                </a:solidFill>
                <a:latin typeface="DejaVu Sans"/>
                <a:ea typeface="DejaVu Sans"/>
                <a:cs typeface="DejaVu Sans"/>
              </a:rPr>
              <a:t>10</a:t>
            </a:r>
          </a:p>
        </p:txBody>
      </p:sp>
      <p:sp>
        <p:nvSpPr>
          <p:cNvPr id="3" name="">
            <a:extLst xmlns:a="http://schemas.openxmlformats.org/drawingml/2006/main">
              <a:ext uri="{FF2B5EF4-FFF2-40B4-BE49-F238E27FC236}">
                <a16:creationId xmlns:a16="http://schemas.microsoft.com/office/drawing/2014/main" id="{1ABC4B90-CD79-4C67-AA99-822E9C072707}"/>
              </a:ext>
            </a:extLst>
          </p:cNvPr>
          <p:cNvSpPr>
            <a:spLocks xmlns:a="http://schemas.openxmlformats.org/drawingml/2006/main" noGrp="1"/>
          </p:cNvSpPr>
          <p:nvPr/>
        </p:nvSpPr>
        <p:spPr>
          <a:xfrm xmlns:a="http://schemas.openxmlformats.org/drawingml/2006/main">
            <a:off x="609600" y="1057275"/>
            <a:ext cx="10972800" cy="28575"/>
          </a:xfrm>
          <a:prstGeom xmlns:a="http://schemas.openxmlformats.org/drawingml/2006/main" prst="rect">
            <a:avLst/>
          </a:prstGeom>
          <a:solidFill xmlns:a="http://schemas.openxmlformats.org/drawingml/2006/main">
            <a:srgbClr val="D92F4B"/>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454F7AA1-7C6B-4AEF-A2CD-61C959A21CBC}"/>
              </a:ext>
            </a:extLst>
          </p:cNvPr>
          <p:cNvSpPr>
            <a:spLocks xmlns:a="http://schemas.openxmlformats.org/drawingml/2006/main" noGrp="1"/>
          </p:cNvSpPr>
          <p:nvPr/>
        </p:nvSpPr>
        <p:spPr>
          <a:xfrm xmlns:a="http://schemas.openxmlformats.org/drawingml/2006/main">
            <a:off x="609600" y="6496050"/>
            <a:ext cx="2857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900" b="0">
                <a:solidFill>
                  <a:srgbClr val="D9D4CC"/>
                </a:solidFill>
                <a:latin typeface="DejaVu Sans"/>
                <a:ea typeface="DejaVu Sans"/>
                <a:cs typeface="DejaVu Sans"/>
              </a:defRPr>
            </a:defPPr>
            <a:lvl1pPr algn="l">
              <a:defRPr sz="900" b="0">
                <a:solidFill>
                  <a:srgbClr val="D9D4CC"/>
                </a:solidFill>
                <a:latin typeface="DejaVu Sans"/>
                <a:ea typeface="DejaVu Sans"/>
                <a:cs typeface="DejaVu Sans"/>
              </a:defRPr>
            </a:lvl1pPr>
            <a:lvl2pPr algn="l">
              <a:defRPr sz="900" b="0">
                <a:solidFill>
                  <a:srgbClr val="D9D4CC"/>
                </a:solidFill>
                <a:latin typeface="DejaVu Sans"/>
                <a:ea typeface="DejaVu Sans"/>
                <a:cs typeface="DejaVu Sans"/>
              </a:defRPr>
            </a:lvl2pPr>
            <a:lvl3pPr algn="l">
              <a:defRPr sz="900" b="0">
                <a:solidFill>
                  <a:srgbClr val="D9D4CC"/>
                </a:solidFill>
                <a:latin typeface="DejaVu Sans"/>
                <a:ea typeface="DejaVu Sans"/>
                <a:cs typeface="DejaVu Sans"/>
              </a:defRPr>
            </a:lvl3pPr>
            <a:lvl4pPr algn="l">
              <a:defRPr sz="900" b="0">
                <a:solidFill>
                  <a:srgbClr val="D9D4CC"/>
                </a:solidFill>
                <a:latin typeface="DejaVu Sans"/>
                <a:ea typeface="DejaVu Sans"/>
                <a:cs typeface="DejaVu Sans"/>
              </a:defRPr>
            </a:lvl4pPr>
            <a:lvl5pPr algn="l">
              <a:defRPr sz="900" b="0">
                <a:solidFill>
                  <a:srgbClr val="D9D4CC"/>
                </a:solidFill>
                <a:latin typeface="DejaVu Sans"/>
                <a:ea typeface="DejaVu Sans"/>
                <a:cs typeface="DejaVu Sans"/>
              </a:defRPr>
            </a:lvl5pPr>
            <a:lvl6pPr algn="l">
              <a:defRPr sz="900" b="0">
                <a:solidFill>
                  <a:srgbClr val="D9D4CC"/>
                </a:solidFill>
                <a:latin typeface="DejaVu Sans"/>
                <a:ea typeface="DejaVu Sans"/>
                <a:cs typeface="DejaVu Sans"/>
              </a:defRPr>
            </a:lvl6pPr>
            <a:lvl7pPr algn="l">
              <a:defRPr sz="900" b="0">
                <a:solidFill>
                  <a:srgbClr val="D9D4CC"/>
                </a:solidFill>
                <a:latin typeface="DejaVu Sans"/>
                <a:ea typeface="DejaVu Sans"/>
                <a:cs typeface="DejaVu Sans"/>
              </a:defRPr>
            </a:lvl7pPr>
            <a:lvl8pPr algn="l">
              <a:defRPr sz="900" b="0">
                <a:solidFill>
                  <a:srgbClr val="D9D4CC"/>
                </a:solidFill>
                <a:latin typeface="DejaVu Sans"/>
                <a:ea typeface="DejaVu Sans"/>
                <a:cs typeface="DejaVu Sans"/>
              </a:defRPr>
            </a:lvl8pPr>
            <a:lvl9pPr algn="l">
              <a:defRPr sz="900" b="0">
                <a:solidFill>
                  <a:srgbClr val="D9D4CC"/>
                </a:solidFill>
                <a:latin typeface="DejaVu Sans"/>
                <a:ea typeface="DejaVu Sans"/>
                <a:cs typeface="DejaVu Sans"/>
              </a:defRPr>
            </a:lvl9pPr>
          </a:lstStyle>
          <a:p xmlns:a="http://schemas.openxmlformats.org/drawingml/2006/main">
            <a:pPr algn="l">
              <a:defRPr sz="900" b="0">
                <a:solidFill>
                  <a:srgbClr val="D9D4CC"/>
                </a:solidFill>
                <a:latin typeface="DejaVu Sans"/>
                <a:ea typeface="DejaVu Sans"/>
                <a:cs typeface="DejaVu Sans"/>
              </a:defRPr>
            </a:pPr>
            <a:r>
              <a:rPr sz="900" b="0">
                <a:solidFill>
                  <a:srgbClr val="D9D4CC"/>
                </a:solidFill>
                <a:latin typeface="DejaVu Sans"/>
                <a:ea typeface="DejaVu Sans"/>
                <a:cs typeface="DejaVu Sans"/>
              </a:rPr>
              <a:t>theredthreadsmovie.com</a:t>
            </a:r>
          </a:p>
        </p:txBody>
      </p:sp>
      <p:sp>
        <p:nvSpPr>
          <p:cNvPr id="5" name="">
            <a:extLst xmlns:a="http://schemas.openxmlformats.org/drawingml/2006/main">
              <a:ext uri="{FF2B5EF4-FFF2-40B4-BE49-F238E27FC236}">
                <a16:creationId xmlns:a16="http://schemas.microsoft.com/office/drawing/2014/main" id="{E6DAD091-88D5-415E-84B8-D8D040FEBF29}"/>
              </a:ext>
            </a:extLst>
          </p:cNvPr>
          <p:cNvSpPr>
            <a:spLocks xmlns:a="http://schemas.openxmlformats.org/drawingml/2006/main" noGrp="1"/>
          </p:cNvSpPr>
          <p:nvPr/>
        </p:nvSpPr>
        <p:spPr>
          <a:xfrm xmlns:a="http://schemas.openxmlformats.org/drawingml/2006/main">
            <a:off x="8667750" y="6496050"/>
            <a:ext cx="29146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r">
              <a:defRPr sz="900" b="1">
                <a:solidFill>
                  <a:srgbClr val="D9D4CC"/>
                </a:solidFill>
                <a:latin typeface="DejaVu Sans"/>
                <a:ea typeface="DejaVu Sans"/>
                <a:cs typeface="DejaVu Sans"/>
              </a:defRPr>
            </a:defPPr>
            <a:lvl1pPr algn="r">
              <a:defRPr sz="900" b="1">
                <a:solidFill>
                  <a:srgbClr val="D9D4CC"/>
                </a:solidFill>
                <a:latin typeface="DejaVu Sans"/>
                <a:ea typeface="DejaVu Sans"/>
                <a:cs typeface="DejaVu Sans"/>
              </a:defRPr>
            </a:lvl1pPr>
            <a:lvl2pPr algn="r">
              <a:defRPr sz="900" b="1">
                <a:solidFill>
                  <a:srgbClr val="D9D4CC"/>
                </a:solidFill>
                <a:latin typeface="DejaVu Sans"/>
                <a:ea typeface="DejaVu Sans"/>
                <a:cs typeface="DejaVu Sans"/>
              </a:defRPr>
            </a:lvl2pPr>
            <a:lvl3pPr algn="r">
              <a:defRPr sz="900" b="1">
                <a:solidFill>
                  <a:srgbClr val="D9D4CC"/>
                </a:solidFill>
                <a:latin typeface="DejaVu Sans"/>
                <a:ea typeface="DejaVu Sans"/>
                <a:cs typeface="DejaVu Sans"/>
              </a:defRPr>
            </a:lvl3pPr>
            <a:lvl4pPr algn="r">
              <a:defRPr sz="900" b="1">
                <a:solidFill>
                  <a:srgbClr val="D9D4CC"/>
                </a:solidFill>
                <a:latin typeface="DejaVu Sans"/>
                <a:ea typeface="DejaVu Sans"/>
                <a:cs typeface="DejaVu Sans"/>
              </a:defRPr>
            </a:lvl4pPr>
            <a:lvl5pPr algn="r">
              <a:defRPr sz="900" b="1">
                <a:solidFill>
                  <a:srgbClr val="D9D4CC"/>
                </a:solidFill>
                <a:latin typeface="DejaVu Sans"/>
                <a:ea typeface="DejaVu Sans"/>
                <a:cs typeface="DejaVu Sans"/>
              </a:defRPr>
            </a:lvl5pPr>
            <a:lvl6pPr algn="r">
              <a:defRPr sz="900" b="1">
                <a:solidFill>
                  <a:srgbClr val="D9D4CC"/>
                </a:solidFill>
                <a:latin typeface="DejaVu Sans"/>
                <a:ea typeface="DejaVu Sans"/>
                <a:cs typeface="DejaVu Sans"/>
              </a:defRPr>
            </a:lvl6pPr>
            <a:lvl7pPr algn="r">
              <a:defRPr sz="900" b="1">
                <a:solidFill>
                  <a:srgbClr val="D9D4CC"/>
                </a:solidFill>
                <a:latin typeface="DejaVu Sans"/>
                <a:ea typeface="DejaVu Sans"/>
                <a:cs typeface="DejaVu Sans"/>
              </a:defRPr>
            </a:lvl7pPr>
            <a:lvl8pPr algn="r">
              <a:defRPr sz="900" b="1">
                <a:solidFill>
                  <a:srgbClr val="D9D4CC"/>
                </a:solidFill>
                <a:latin typeface="DejaVu Sans"/>
                <a:ea typeface="DejaVu Sans"/>
                <a:cs typeface="DejaVu Sans"/>
              </a:defRPr>
            </a:lvl8pPr>
            <a:lvl9pPr algn="r">
              <a:defRPr sz="900" b="1">
                <a:solidFill>
                  <a:srgbClr val="D9D4CC"/>
                </a:solidFill>
                <a:latin typeface="DejaVu Sans"/>
                <a:ea typeface="DejaVu Sans"/>
                <a:cs typeface="DejaVu Sans"/>
              </a:defRPr>
            </a:lvl9pPr>
          </a:lstStyle>
          <a:p xmlns:a="http://schemas.openxmlformats.org/drawingml/2006/main">
            <a:pPr algn="r">
              <a:defRPr sz="900" b="1">
                <a:solidFill>
                  <a:srgbClr val="D9D4CC"/>
                </a:solidFill>
                <a:latin typeface="DejaVu Sans"/>
                <a:ea typeface="DejaVu Sans"/>
                <a:cs typeface="DejaVu Sans"/>
              </a:defRPr>
            </a:pPr>
            <a:r>
              <a:rPr sz="900" b="1">
                <a:solidFill>
                  <a:srgbClr val="D9D4CC"/>
                </a:solidFill>
                <a:latin typeface="DejaVu Sans"/>
                <a:ea typeface="DejaVu Sans"/>
                <a:cs typeface="DejaVu Sans"/>
              </a:rPr>
              <a:t>REDDYHOUSE PRODUCTIONS</a:t>
            </a:r>
          </a:p>
        </p:txBody>
      </p:sp>
      <p:pic>
        <p:nvPicPr>
          <p:cNvPr id="6" name="">
            <a:extLst xmlns:a="http://schemas.openxmlformats.org/drawingml/2006/main">
              <a:ext uri="{FF2B5EF4-FFF2-40B4-BE49-F238E27FC236}">
                <a16:creationId xmlns:a16="http://schemas.microsoft.com/office/drawing/2014/main" id="{659E889E-ED22-4404-8106-E2A61EE66460}"/>
              </a:ext>
            </a:extLst>
          </p:cNvPr>
          <p:cNvPicPr>
            <a:picLocks xmlns:a="http://schemas.openxmlformats.org/drawingml/2006/main" noChangeAspect="1"/>
          </p:cNvPicPr>
          <p:nvPr/>
        </p:nvPicPr>
        <p:blipFill>
          <a:blip xmlns:r="http://schemas.openxmlformats.org/officeDocument/2006/relationships" xmlns:a="http://schemas.openxmlformats.org/drawingml/2006/main" r:embed="R335342561b644031"/>
          <a:srcRect xmlns:a="http://schemas.openxmlformats.org/drawingml/2006/main" l="20259" t="0" r="20259" b="0"/>
          <a:stretch xmlns:a="http://schemas.openxmlformats.org/drawingml/2006/main">
            <a:fillRect l="0" t="0" r="0" b="0"/>
          </a:stretch>
        </p:blipFill>
        <p:spPr>
          <a:xfrm xmlns:a="http://schemas.openxmlformats.org/drawingml/2006/main">
            <a:off x="609600" y="1352550"/>
            <a:ext cx="4953000" cy="46863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C2BB370-2736-42CD-AAB8-FF8A8A4B328C}"/>
              </a:ext>
            </a:extLst>
          </p:cNvPr>
          <p:cNvSpPr>
            <a:spLocks xmlns:a="http://schemas.openxmlformats.org/drawingml/2006/main" noGrp="1"/>
          </p:cNvSpPr>
          <p:nvPr/>
        </p:nvSpPr>
        <p:spPr>
          <a:xfrm xmlns:a="http://schemas.openxmlformats.org/drawingml/2006/main">
            <a:off x="6000750" y="1676400"/>
            <a:ext cx="50482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2175" b="1">
                <a:solidFill>
                  <a:srgbClr val="FFFDF7"/>
                </a:solidFill>
                <a:latin typeface="DejaVu Sans"/>
                <a:ea typeface="DejaVu Sans"/>
                <a:cs typeface="DejaVu Sans"/>
              </a:defRPr>
            </a:defPPr>
            <a:lvl1pPr algn="l">
              <a:defRPr sz="2175" b="1">
                <a:solidFill>
                  <a:srgbClr val="FFFDF7"/>
                </a:solidFill>
                <a:latin typeface="DejaVu Sans"/>
                <a:ea typeface="DejaVu Sans"/>
                <a:cs typeface="DejaVu Sans"/>
              </a:defRPr>
            </a:lvl1pPr>
            <a:lvl2pPr algn="l">
              <a:defRPr sz="2175" b="1">
                <a:solidFill>
                  <a:srgbClr val="FFFDF7"/>
                </a:solidFill>
                <a:latin typeface="DejaVu Sans"/>
                <a:ea typeface="DejaVu Sans"/>
                <a:cs typeface="DejaVu Sans"/>
              </a:defRPr>
            </a:lvl2pPr>
            <a:lvl3pPr algn="l">
              <a:defRPr sz="2175" b="1">
                <a:solidFill>
                  <a:srgbClr val="FFFDF7"/>
                </a:solidFill>
                <a:latin typeface="DejaVu Sans"/>
                <a:ea typeface="DejaVu Sans"/>
                <a:cs typeface="DejaVu Sans"/>
              </a:defRPr>
            </a:lvl3pPr>
            <a:lvl4pPr algn="l">
              <a:defRPr sz="2175" b="1">
                <a:solidFill>
                  <a:srgbClr val="FFFDF7"/>
                </a:solidFill>
                <a:latin typeface="DejaVu Sans"/>
                <a:ea typeface="DejaVu Sans"/>
                <a:cs typeface="DejaVu Sans"/>
              </a:defRPr>
            </a:lvl4pPr>
            <a:lvl5pPr algn="l">
              <a:defRPr sz="2175" b="1">
                <a:solidFill>
                  <a:srgbClr val="FFFDF7"/>
                </a:solidFill>
                <a:latin typeface="DejaVu Sans"/>
                <a:ea typeface="DejaVu Sans"/>
                <a:cs typeface="DejaVu Sans"/>
              </a:defRPr>
            </a:lvl5pPr>
            <a:lvl6pPr algn="l">
              <a:defRPr sz="2175" b="1">
                <a:solidFill>
                  <a:srgbClr val="FFFDF7"/>
                </a:solidFill>
                <a:latin typeface="DejaVu Sans"/>
                <a:ea typeface="DejaVu Sans"/>
                <a:cs typeface="DejaVu Sans"/>
              </a:defRPr>
            </a:lvl6pPr>
            <a:lvl7pPr algn="l">
              <a:defRPr sz="2175" b="1">
                <a:solidFill>
                  <a:srgbClr val="FFFDF7"/>
                </a:solidFill>
                <a:latin typeface="DejaVu Sans"/>
                <a:ea typeface="DejaVu Sans"/>
                <a:cs typeface="DejaVu Sans"/>
              </a:defRPr>
            </a:lvl7pPr>
            <a:lvl8pPr algn="l">
              <a:defRPr sz="2175" b="1">
                <a:solidFill>
                  <a:srgbClr val="FFFDF7"/>
                </a:solidFill>
                <a:latin typeface="DejaVu Sans"/>
                <a:ea typeface="DejaVu Sans"/>
                <a:cs typeface="DejaVu Sans"/>
              </a:defRPr>
            </a:lvl8pPr>
            <a:lvl9pPr algn="l">
              <a:defRPr sz="2175" b="1">
                <a:solidFill>
                  <a:srgbClr val="FFFDF7"/>
                </a:solidFill>
                <a:latin typeface="DejaVu Sans"/>
                <a:ea typeface="DejaVu Sans"/>
                <a:cs typeface="DejaVu Sans"/>
              </a:defRPr>
            </a:lvl9pPr>
          </a:lstStyle>
          <a:p xmlns:a="http://schemas.openxmlformats.org/drawingml/2006/main">
            <a:pPr algn="l">
              <a:defRPr sz="2175" b="1">
                <a:solidFill>
                  <a:srgbClr val="FFFDF7"/>
                </a:solidFill>
                <a:latin typeface="DejaVu Sans"/>
                <a:ea typeface="DejaVu Sans"/>
                <a:cs typeface="DejaVu Sans"/>
              </a:defRPr>
            </a:pPr>
            <a:r>
              <a:rPr sz="2175" b="1">
                <a:solidFill>
                  <a:srgbClr val="FFFDF7"/>
                </a:solidFill>
                <a:latin typeface="DejaVu Sans"/>
                <a:ea typeface="DejaVu Sans"/>
                <a:cs typeface="DejaVu Sans"/>
              </a:rPr>
              <a:t>Seeking producing, financing, distribution and location partners to move the feature toward production.</a:t>
            </a:r>
          </a:p>
        </p:txBody>
      </p:sp>
      <p:sp>
        <p:nvSpPr>
          <p:cNvPr id="8" name="">
            <a:extLst xmlns:a="http://schemas.openxmlformats.org/drawingml/2006/main">
              <a:ext uri="{FF2B5EF4-FFF2-40B4-BE49-F238E27FC236}">
                <a16:creationId xmlns:a16="http://schemas.microsoft.com/office/drawing/2014/main" id="{8CA847D2-3526-485B-882B-51A47C016C5E}"/>
              </a:ext>
            </a:extLst>
          </p:cNvPr>
          <p:cNvSpPr>
            <a:spLocks xmlns:a="http://schemas.openxmlformats.org/drawingml/2006/main" noGrp="1"/>
          </p:cNvSpPr>
          <p:nvPr/>
        </p:nvSpPr>
        <p:spPr>
          <a:xfrm xmlns:a="http://schemas.openxmlformats.org/drawingml/2006/main">
            <a:off x="6000750" y="3600450"/>
            <a:ext cx="4381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800" b="1">
                <a:solidFill>
                  <a:srgbClr val="F0C56A"/>
                </a:solidFill>
                <a:latin typeface="DejaVu Sans"/>
                <a:ea typeface="DejaVu Sans"/>
                <a:cs typeface="DejaVu Sans"/>
              </a:defRPr>
            </a:defPPr>
            <a:lvl1pPr algn="l">
              <a:defRPr sz="1800" b="1">
                <a:solidFill>
                  <a:srgbClr val="F0C56A"/>
                </a:solidFill>
                <a:latin typeface="DejaVu Sans"/>
                <a:ea typeface="DejaVu Sans"/>
                <a:cs typeface="DejaVu Sans"/>
              </a:defRPr>
            </a:lvl1pPr>
            <a:lvl2pPr algn="l">
              <a:defRPr sz="1800" b="1">
                <a:solidFill>
                  <a:srgbClr val="F0C56A"/>
                </a:solidFill>
                <a:latin typeface="DejaVu Sans"/>
                <a:ea typeface="DejaVu Sans"/>
                <a:cs typeface="DejaVu Sans"/>
              </a:defRPr>
            </a:lvl2pPr>
            <a:lvl3pPr algn="l">
              <a:defRPr sz="1800" b="1">
                <a:solidFill>
                  <a:srgbClr val="F0C56A"/>
                </a:solidFill>
                <a:latin typeface="DejaVu Sans"/>
                <a:ea typeface="DejaVu Sans"/>
                <a:cs typeface="DejaVu Sans"/>
              </a:defRPr>
            </a:lvl3pPr>
            <a:lvl4pPr algn="l">
              <a:defRPr sz="1800" b="1">
                <a:solidFill>
                  <a:srgbClr val="F0C56A"/>
                </a:solidFill>
                <a:latin typeface="DejaVu Sans"/>
                <a:ea typeface="DejaVu Sans"/>
                <a:cs typeface="DejaVu Sans"/>
              </a:defRPr>
            </a:lvl4pPr>
            <a:lvl5pPr algn="l">
              <a:defRPr sz="1800" b="1">
                <a:solidFill>
                  <a:srgbClr val="F0C56A"/>
                </a:solidFill>
                <a:latin typeface="DejaVu Sans"/>
                <a:ea typeface="DejaVu Sans"/>
                <a:cs typeface="DejaVu Sans"/>
              </a:defRPr>
            </a:lvl5pPr>
            <a:lvl6pPr algn="l">
              <a:defRPr sz="1800" b="1">
                <a:solidFill>
                  <a:srgbClr val="F0C56A"/>
                </a:solidFill>
                <a:latin typeface="DejaVu Sans"/>
                <a:ea typeface="DejaVu Sans"/>
                <a:cs typeface="DejaVu Sans"/>
              </a:defRPr>
            </a:lvl6pPr>
            <a:lvl7pPr algn="l">
              <a:defRPr sz="1800" b="1">
                <a:solidFill>
                  <a:srgbClr val="F0C56A"/>
                </a:solidFill>
                <a:latin typeface="DejaVu Sans"/>
                <a:ea typeface="DejaVu Sans"/>
                <a:cs typeface="DejaVu Sans"/>
              </a:defRPr>
            </a:lvl7pPr>
            <a:lvl8pPr algn="l">
              <a:defRPr sz="1800" b="1">
                <a:solidFill>
                  <a:srgbClr val="F0C56A"/>
                </a:solidFill>
                <a:latin typeface="DejaVu Sans"/>
                <a:ea typeface="DejaVu Sans"/>
                <a:cs typeface="DejaVu Sans"/>
              </a:defRPr>
            </a:lvl8pPr>
            <a:lvl9pPr algn="l">
              <a:defRPr sz="1800" b="1">
                <a:solidFill>
                  <a:srgbClr val="F0C56A"/>
                </a:solidFill>
                <a:latin typeface="DejaVu Sans"/>
                <a:ea typeface="DejaVu Sans"/>
                <a:cs typeface="DejaVu Sans"/>
              </a:defRPr>
            </a:lvl9pPr>
          </a:lstStyle>
          <a:p xmlns:a="http://schemas.openxmlformats.org/drawingml/2006/main">
            <a:pPr algn="l">
              <a:defRPr sz="1800" b="1">
                <a:solidFill>
                  <a:srgbClr val="F0C56A"/>
                </a:solidFill>
                <a:latin typeface="DejaVu Sans"/>
                <a:ea typeface="DejaVu Sans"/>
                <a:cs typeface="DejaVu Sans"/>
              </a:defRPr>
            </a:pPr>
            <a:r>
              <a:rPr sz="1800" b="1">
                <a:solidFill>
                  <a:srgbClr val="F0C56A"/>
                </a:solidFill>
                <a:latin typeface="DejaVu Sans"/>
                <a:ea typeface="DejaVu Sans"/>
                <a:cs typeface="DejaVu Sans"/>
              </a:rPr>
              <a:t>OG HARVE</a:t>
            </a:r>
          </a:p>
        </p:txBody>
      </p:sp>
      <p:sp>
        <p:nvSpPr>
          <p:cNvPr id="9" name="">
            <a:extLst xmlns:a="http://schemas.openxmlformats.org/drawingml/2006/main">
              <a:ext uri="{FF2B5EF4-FFF2-40B4-BE49-F238E27FC236}">
                <a16:creationId xmlns:a16="http://schemas.microsoft.com/office/drawing/2014/main" id="{4D36A098-3B13-4FC0-AA13-7D7DDBDB220B}"/>
              </a:ext>
            </a:extLst>
          </p:cNvPr>
          <p:cNvSpPr>
            <a:spLocks xmlns:a="http://schemas.openxmlformats.org/drawingml/2006/main" noGrp="1"/>
          </p:cNvSpPr>
          <p:nvPr/>
        </p:nvSpPr>
        <p:spPr>
          <a:xfrm xmlns:a="http://schemas.openxmlformats.org/drawingml/2006/main">
            <a:off x="6000750" y="4057650"/>
            <a:ext cx="4953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lgn="l">
              <a:defRPr sz="1500" b="0">
                <a:solidFill>
                  <a:srgbClr val="FFFDF7"/>
                </a:solidFill>
                <a:latin typeface="DejaVu Sans"/>
                <a:ea typeface="DejaVu Sans"/>
                <a:cs typeface="DejaVu Sans"/>
              </a:defRPr>
            </a:defPPr>
            <a:lvl1pPr algn="l">
              <a:defRPr sz="1500" b="0">
                <a:solidFill>
                  <a:srgbClr val="FFFDF7"/>
                </a:solidFill>
                <a:latin typeface="DejaVu Sans"/>
                <a:ea typeface="DejaVu Sans"/>
                <a:cs typeface="DejaVu Sans"/>
              </a:defRPr>
            </a:lvl1pPr>
            <a:lvl2pPr algn="l">
              <a:defRPr sz="1500" b="0">
                <a:solidFill>
                  <a:srgbClr val="FFFDF7"/>
                </a:solidFill>
                <a:latin typeface="DejaVu Sans"/>
                <a:ea typeface="DejaVu Sans"/>
                <a:cs typeface="DejaVu Sans"/>
              </a:defRPr>
            </a:lvl2pPr>
            <a:lvl3pPr algn="l">
              <a:defRPr sz="1500" b="0">
                <a:solidFill>
                  <a:srgbClr val="FFFDF7"/>
                </a:solidFill>
                <a:latin typeface="DejaVu Sans"/>
                <a:ea typeface="DejaVu Sans"/>
                <a:cs typeface="DejaVu Sans"/>
              </a:defRPr>
            </a:lvl3pPr>
            <a:lvl4pPr algn="l">
              <a:defRPr sz="1500" b="0">
                <a:solidFill>
                  <a:srgbClr val="FFFDF7"/>
                </a:solidFill>
                <a:latin typeface="DejaVu Sans"/>
                <a:ea typeface="DejaVu Sans"/>
                <a:cs typeface="DejaVu Sans"/>
              </a:defRPr>
            </a:lvl4pPr>
            <a:lvl5pPr algn="l">
              <a:defRPr sz="1500" b="0">
                <a:solidFill>
                  <a:srgbClr val="FFFDF7"/>
                </a:solidFill>
                <a:latin typeface="DejaVu Sans"/>
                <a:ea typeface="DejaVu Sans"/>
                <a:cs typeface="DejaVu Sans"/>
              </a:defRPr>
            </a:lvl5pPr>
            <a:lvl6pPr algn="l">
              <a:defRPr sz="1500" b="0">
                <a:solidFill>
                  <a:srgbClr val="FFFDF7"/>
                </a:solidFill>
                <a:latin typeface="DejaVu Sans"/>
                <a:ea typeface="DejaVu Sans"/>
                <a:cs typeface="DejaVu Sans"/>
              </a:defRPr>
            </a:lvl6pPr>
            <a:lvl7pPr algn="l">
              <a:defRPr sz="1500" b="0">
                <a:solidFill>
                  <a:srgbClr val="FFFDF7"/>
                </a:solidFill>
                <a:latin typeface="DejaVu Sans"/>
                <a:ea typeface="DejaVu Sans"/>
                <a:cs typeface="DejaVu Sans"/>
              </a:defRPr>
            </a:lvl7pPr>
            <a:lvl8pPr algn="l">
              <a:defRPr sz="1500" b="0">
                <a:solidFill>
                  <a:srgbClr val="FFFDF7"/>
                </a:solidFill>
                <a:latin typeface="DejaVu Sans"/>
                <a:ea typeface="DejaVu Sans"/>
                <a:cs typeface="DejaVu Sans"/>
              </a:defRPr>
            </a:lvl8pPr>
            <a:lvl9pPr algn="l">
              <a:defRPr sz="1500" b="0">
                <a:solidFill>
                  <a:srgbClr val="FFFDF7"/>
                </a:solidFill>
                <a:latin typeface="DejaVu Sans"/>
                <a:ea typeface="DejaVu Sans"/>
                <a:cs typeface="DejaVu Sans"/>
              </a:defRPr>
            </a:lvl9pPr>
          </a:lstStyle>
          <a:p xmlns:a="http://schemas.openxmlformats.org/drawingml/2006/main">
            <a:pPr algn="l">
              <a:defRPr sz="1500" b="0">
                <a:solidFill>
                  <a:srgbClr val="FFFDF7"/>
                </a:solidFill>
                <a:latin typeface="DejaVu Sans"/>
                <a:ea typeface="DejaVu Sans"/>
                <a:cs typeface="DejaVu Sans"/>
              </a:defRPr>
            </a:pPr>
            <a:r>
              <a:rPr sz="1500" b="0">
                <a:solidFill>
                  <a:srgbClr val="FFFDF7"/>
                </a:solidFill>
                <a:latin typeface="DejaVu Sans"/>
                <a:ea typeface="DejaVu Sans"/>
                <a:cs typeface="DejaVu Sans"/>
              </a:rPr>
              <a:t>Writer and Producer</a:t>
            </a:r>
          </a:p>
          <a:p xmlns:a="http://schemas.openxmlformats.org/drawingml/2006/main">
            <a:pPr algn="l">
              <a:defRPr sz="1500" b="0">
                <a:solidFill>
                  <a:srgbClr val="FFFDF7"/>
                </a:solidFill>
                <a:latin typeface="DejaVu Sans"/>
                <a:ea typeface="DejaVu Sans"/>
                <a:cs typeface="DejaVu Sans"/>
              </a:defRPr>
            </a:pPr>
            <a:r>
              <a:rPr sz="1500" b="0">
                <a:solidFill>
                  <a:srgbClr val="FFFDF7"/>
                </a:solidFill>
                <a:latin typeface="DejaVu Sans"/>
                <a:ea typeface="DejaVu Sans"/>
                <a:cs typeface="DejaVu Sans"/>
              </a:rPr>
              <a:t>reddyhouseproductions@gmail.com</a:t>
            </a:r>
          </a:p>
          <a:p xmlns:a="http://schemas.openxmlformats.org/drawingml/2006/main">
            <a:pPr algn="l">
              <a:defRPr sz="1500" b="0">
                <a:solidFill>
                  <a:srgbClr val="FFFDF7"/>
                </a:solidFill>
                <a:latin typeface="DejaVu Sans"/>
                <a:ea typeface="DejaVu Sans"/>
                <a:cs typeface="DejaVu Sans"/>
              </a:defRPr>
            </a:pPr>
            <a:r>
              <a:rPr sz="1500" b="0">
                <a:solidFill>
                  <a:srgbClr val="FFFDF7"/>
                </a:solidFill>
                <a:latin typeface="DejaVu Sans"/>
                <a:ea typeface="DejaVu Sans"/>
                <a:cs typeface="DejaVu Sans"/>
              </a:rPr>
              <a:t>reddyhouseproductions.com</a:t>
            </a:r>
          </a:p>
          <a:p xmlns:a="http://schemas.openxmlformats.org/drawingml/2006/main">
            <a:pPr algn="l">
              <a:defRPr sz="1500" b="0">
                <a:solidFill>
                  <a:srgbClr val="FFFDF7"/>
                </a:solidFill>
                <a:latin typeface="DejaVu Sans"/>
                <a:ea typeface="DejaVu Sans"/>
                <a:cs typeface="DejaVu Sans"/>
              </a:defRPr>
            </a:pPr>
            <a:r>
              <a:rPr sz="1500" b="0">
                <a:solidFill>
                  <a:srgbClr val="FFFDF7"/>
                </a:solidFill>
                <a:latin typeface="DejaVu Sans"/>
                <a:ea typeface="DejaVu Sans"/>
                <a:cs typeface="DejaVu Sans"/>
              </a:rPr>
              <a:t>theredthreadsmovie.com</a:t>
            </a:r>
          </a:p>
        </p:txBody>
      </p:sp>
    </p:spTree>
    <p:extLst>
      <p:ext uri="{BB962C8B-B14F-4D97-AF65-F5344CB8AC3E}">
        <p14:creationId xmlns:p14="http://schemas.microsoft.com/office/powerpoint/2010/main" val="14267416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2026-10-21T14:55:50.3060000Z</dcterms:created>
  <dcterms:modified xsi:type="dcterms:W3CDTF">2026-10-21T14:55:50.3060000Z</dcterms:modified>
</coreProperties>
</file>